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59" r:id="rId3"/>
    <p:sldId id="260" r:id="rId4"/>
    <p:sldId id="263" r:id="rId5"/>
    <p:sldId id="268" r:id="rId6"/>
    <p:sldId id="262" r:id="rId7"/>
    <p:sldId id="265" r:id="rId8"/>
    <p:sldId id="267" r:id="rId9"/>
    <p:sldId id="266" r:id="rId10"/>
    <p:sldId id="280" r:id="rId11"/>
    <p:sldId id="269" r:id="rId12"/>
    <p:sldId id="271" r:id="rId13"/>
    <p:sldId id="270" r:id="rId14"/>
    <p:sldId id="274" r:id="rId15"/>
    <p:sldId id="272" r:id="rId16"/>
    <p:sldId id="278" r:id="rId17"/>
    <p:sldId id="276" r:id="rId18"/>
    <p:sldId id="277" r:id="rId19"/>
    <p:sldId id="279" r:id="rId20"/>
  </p:sldIdLst>
  <p:sldSz cx="9144000" cy="5143500" type="screen16x9"/>
  <p:notesSz cx="9144000" cy="6858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7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9" autoAdjust="0"/>
    <p:restoredTop sz="94670"/>
  </p:normalViewPr>
  <p:slideViewPr>
    <p:cSldViewPr snapToGrid="0" snapToObjects="1">
      <p:cViewPr varScale="1">
        <p:scale>
          <a:sx n="198" d="100"/>
          <a:sy n="198" d="100"/>
        </p:scale>
        <p:origin x="606" y="1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C1F3B-23DE-4897-8000-FD2C37A681C3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2B04105-7724-4C76-A31B-3420A7ACB378}">
      <dgm:prSet/>
      <dgm:spPr/>
      <dgm:t>
        <a:bodyPr/>
        <a:lstStyle/>
        <a:p>
          <a:pPr rtl="0"/>
          <a:r>
            <a:rPr lang="nl-NL" dirty="0" err="1"/>
            <a:t>Introduction</a:t>
          </a:r>
          <a:endParaRPr lang="nl-NL" dirty="0"/>
        </a:p>
      </dgm:t>
    </dgm:pt>
    <dgm:pt modelId="{487D16DF-C326-44C7-96EA-8175F65F13FC}" type="parTrans" cxnId="{9ABCBAC6-6066-4E39-9C73-D956E9F9B090}">
      <dgm:prSet/>
      <dgm:spPr/>
      <dgm:t>
        <a:bodyPr/>
        <a:lstStyle/>
        <a:p>
          <a:endParaRPr lang="en-US"/>
        </a:p>
      </dgm:t>
    </dgm:pt>
    <dgm:pt modelId="{E8D43E22-EF6B-4937-9F71-68E8741A33C4}" type="sibTrans" cxnId="{9ABCBAC6-6066-4E39-9C73-D956E9F9B090}">
      <dgm:prSet/>
      <dgm:spPr/>
      <dgm:t>
        <a:bodyPr/>
        <a:lstStyle/>
        <a:p>
          <a:endParaRPr lang="en-US"/>
        </a:p>
      </dgm:t>
    </dgm:pt>
    <dgm:pt modelId="{A33A19DA-42B8-4465-8005-DD1E6A18E112}">
      <dgm:prSet/>
      <dgm:spPr/>
      <dgm:t>
        <a:bodyPr/>
        <a:lstStyle/>
        <a:p>
          <a:pPr rtl="0"/>
          <a:r>
            <a:rPr lang="nl-NL" dirty="0"/>
            <a:t>Research: </a:t>
          </a:r>
          <a:r>
            <a:rPr lang="nl-NL" dirty="0" err="1"/>
            <a:t>Related</a:t>
          </a:r>
          <a:r>
            <a:rPr lang="nl-NL" dirty="0"/>
            <a:t> </a:t>
          </a:r>
          <a:r>
            <a:rPr lang="nl-NL" dirty="0" err="1"/>
            <a:t>Productions</a:t>
          </a:r>
          <a:endParaRPr lang="nl-NL" dirty="0"/>
        </a:p>
      </dgm:t>
    </dgm:pt>
    <dgm:pt modelId="{9F8CE5AA-F610-4F8A-B04F-F0DDA91E13C4}" type="parTrans" cxnId="{B96F2786-3C65-43C2-A9EF-0DFD4B973E15}">
      <dgm:prSet/>
      <dgm:spPr/>
      <dgm:t>
        <a:bodyPr/>
        <a:lstStyle/>
        <a:p>
          <a:endParaRPr lang="en-US"/>
        </a:p>
      </dgm:t>
    </dgm:pt>
    <dgm:pt modelId="{6D74C50B-AE8B-4628-A7E9-59B2EDA284D4}" type="sibTrans" cxnId="{B96F2786-3C65-43C2-A9EF-0DFD4B973E15}">
      <dgm:prSet/>
      <dgm:spPr/>
      <dgm:t>
        <a:bodyPr/>
        <a:lstStyle/>
        <a:p>
          <a:endParaRPr lang="en-US"/>
        </a:p>
      </dgm:t>
    </dgm:pt>
    <dgm:pt modelId="{73DB6314-4CB9-429C-919D-2B87BD8C121E}">
      <dgm:prSet/>
      <dgm:spPr/>
      <dgm:t>
        <a:bodyPr/>
        <a:lstStyle/>
        <a:p>
          <a:r>
            <a:rPr lang="nl-NL" b="0" i="0" dirty="0"/>
            <a:t>Low-</a:t>
          </a:r>
          <a:r>
            <a:rPr lang="nl-NL" b="0" i="0" dirty="0" err="1"/>
            <a:t>fidelity</a:t>
          </a:r>
          <a:r>
            <a:rPr lang="nl-NL" b="0" i="0" dirty="0"/>
            <a:t> Prototyping</a:t>
          </a:r>
          <a:endParaRPr lang="nl-NL" dirty="0"/>
        </a:p>
      </dgm:t>
    </dgm:pt>
    <dgm:pt modelId="{76E3C575-8599-4988-B887-9ED80673A460}" type="parTrans" cxnId="{9715D23B-AD15-45DC-9A52-C059217B4AA8}">
      <dgm:prSet/>
      <dgm:spPr/>
      <dgm:t>
        <a:bodyPr/>
        <a:lstStyle/>
        <a:p>
          <a:endParaRPr lang="en-US"/>
        </a:p>
      </dgm:t>
    </dgm:pt>
    <dgm:pt modelId="{72E7C61C-58F8-4ADB-8D26-81E472D2D955}" type="sibTrans" cxnId="{9715D23B-AD15-45DC-9A52-C059217B4AA8}">
      <dgm:prSet/>
      <dgm:spPr/>
      <dgm:t>
        <a:bodyPr/>
        <a:lstStyle/>
        <a:p>
          <a:endParaRPr lang="en-US"/>
        </a:p>
      </dgm:t>
    </dgm:pt>
    <dgm:pt modelId="{4F39717C-E179-4096-83F1-9E1B26028A8D}" type="pres">
      <dgm:prSet presAssocID="{7C4C1F3B-23DE-4897-8000-FD2C37A681C3}" presName="linear" presStyleCnt="0">
        <dgm:presLayoutVars>
          <dgm:animLvl val="lvl"/>
          <dgm:resizeHandles val="exact"/>
        </dgm:presLayoutVars>
      </dgm:prSet>
      <dgm:spPr/>
    </dgm:pt>
    <dgm:pt modelId="{AF784412-94EC-4592-8508-AA4FDFCB2E26}" type="pres">
      <dgm:prSet presAssocID="{C2B04105-7724-4C76-A31B-3420A7ACB37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22C44C9-3EA4-4788-A9C2-93951B30D388}" type="pres">
      <dgm:prSet presAssocID="{E8D43E22-EF6B-4937-9F71-68E8741A33C4}" presName="spacer" presStyleCnt="0"/>
      <dgm:spPr/>
    </dgm:pt>
    <dgm:pt modelId="{034755EC-9991-4BDB-AA8C-978EB14CBD76}" type="pres">
      <dgm:prSet presAssocID="{A33A19DA-42B8-4465-8005-DD1E6A18E11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427328B-DD19-4880-8DB8-9A68FA575B28}" type="pres">
      <dgm:prSet presAssocID="{6D74C50B-AE8B-4628-A7E9-59B2EDA284D4}" presName="spacer" presStyleCnt="0"/>
      <dgm:spPr/>
    </dgm:pt>
    <dgm:pt modelId="{A17E7B9C-5658-444B-BF07-53131FCB07D1}" type="pres">
      <dgm:prSet presAssocID="{73DB6314-4CB9-429C-919D-2B87BD8C121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B62200-461E-4A3F-8CB6-057BFAA4F84E}" type="presOf" srcId="{A33A19DA-42B8-4465-8005-DD1E6A18E112}" destId="{034755EC-9991-4BDB-AA8C-978EB14CBD76}" srcOrd="0" destOrd="0" presId="urn:microsoft.com/office/officeart/2005/8/layout/vList2"/>
    <dgm:cxn modelId="{1C9C2B13-6CAD-49EF-878D-DD79BE732F3B}" type="presOf" srcId="{73DB6314-4CB9-429C-919D-2B87BD8C121E}" destId="{A17E7B9C-5658-444B-BF07-53131FCB07D1}" srcOrd="0" destOrd="0" presId="urn:microsoft.com/office/officeart/2005/8/layout/vList2"/>
    <dgm:cxn modelId="{9715D23B-AD15-45DC-9A52-C059217B4AA8}" srcId="{7C4C1F3B-23DE-4897-8000-FD2C37A681C3}" destId="{73DB6314-4CB9-429C-919D-2B87BD8C121E}" srcOrd="2" destOrd="0" parTransId="{76E3C575-8599-4988-B887-9ED80673A460}" sibTransId="{72E7C61C-58F8-4ADB-8D26-81E472D2D955}"/>
    <dgm:cxn modelId="{2091345F-876D-43C2-92C6-2DC5125042BE}" type="presOf" srcId="{C2B04105-7724-4C76-A31B-3420A7ACB378}" destId="{AF784412-94EC-4592-8508-AA4FDFCB2E26}" srcOrd="0" destOrd="0" presId="urn:microsoft.com/office/officeart/2005/8/layout/vList2"/>
    <dgm:cxn modelId="{871BB445-0FE0-4498-B101-5FF097EC9E96}" type="presOf" srcId="{7C4C1F3B-23DE-4897-8000-FD2C37A681C3}" destId="{4F39717C-E179-4096-83F1-9E1B26028A8D}" srcOrd="0" destOrd="0" presId="urn:microsoft.com/office/officeart/2005/8/layout/vList2"/>
    <dgm:cxn modelId="{B96F2786-3C65-43C2-A9EF-0DFD4B973E15}" srcId="{7C4C1F3B-23DE-4897-8000-FD2C37A681C3}" destId="{A33A19DA-42B8-4465-8005-DD1E6A18E112}" srcOrd="1" destOrd="0" parTransId="{9F8CE5AA-F610-4F8A-B04F-F0DDA91E13C4}" sibTransId="{6D74C50B-AE8B-4628-A7E9-59B2EDA284D4}"/>
    <dgm:cxn modelId="{9ABCBAC6-6066-4E39-9C73-D956E9F9B090}" srcId="{7C4C1F3B-23DE-4897-8000-FD2C37A681C3}" destId="{C2B04105-7724-4C76-A31B-3420A7ACB378}" srcOrd="0" destOrd="0" parTransId="{487D16DF-C326-44C7-96EA-8175F65F13FC}" sibTransId="{E8D43E22-EF6B-4937-9F71-68E8741A33C4}"/>
    <dgm:cxn modelId="{BBDD13CF-148F-4A7A-B945-178CA5BD5182}" type="presParOf" srcId="{4F39717C-E179-4096-83F1-9E1B26028A8D}" destId="{AF784412-94EC-4592-8508-AA4FDFCB2E26}" srcOrd="0" destOrd="0" presId="urn:microsoft.com/office/officeart/2005/8/layout/vList2"/>
    <dgm:cxn modelId="{CF108326-91A4-479C-A398-47DE736EC2A9}" type="presParOf" srcId="{4F39717C-E179-4096-83F1-9E1B26028A8D}" destId="{822C44C9-3EA4-4788-A9C2-93951B30D388}" srcOrd="1" destOrd="0" presId="urn:microsoft.com/office/officeart/2005/8/layout/vList2"/>
    <dgm:cxn modelId="{AFBF0D2C-AA7A-4599-BCF7-525E90C37F7A}" type="presParOf" srcId="{4F39717C-E179-4096-83F1-9E1B26028A8D}" destId="{034755EC-9991-4BDB-AA8C-978EB14CBD76}" srcOrd="2" destOrd="0" presId="urn:microsoft.com/office/officeart/2005/8/layout/vList2"/>
    <dgm:cxn modelId="{270335AA-20AE-4B4B-94EC-7172A083591F}" type="presParOf" srcId="{4F39717C-E179-4096-83F1-9E1B26028A8D}" destId="{F427328B-DD19-4880-8DB8-9A68FA575B28}" srcOrd="3" destOrd="0" presId="urn:microsoft.com/office/officeart/2005/8/layout/vList2"/>
    <dgm:cxn modelId="{A64A9694-EBCD-42EB-9417-B5BCA831A599}" type="presParOf" srcId="{4F39717C-E179-4096-83F1-9E1B26028A8D}" destId="{A17E7B9C-5658-444B-BF07-53131FCB07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84412-94EC-4592-8508-AA4FDFCB2E26}">
      <dsp:nvSpPr>
        <dsp:cNvPr id="0" name=""/>
        <dsp:cNvSpPr/>
      </dsp:nvSpPr>
      <dsp:spPr>
        <a:xfrm>
          <a:off x="0" y="185202"/>
          <a:ext cx="6598342" cy="9354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900" kern="1200" dirty="0" err="1"/>
            <a:t>Introduction</a:t>
          </a:r>
          <a:endParaRPr lang="nl-NL" sz="3900" kern="1200" dirty="0"/>
        </a:p>
      </dsp:txBody>
      <dsp:txXfrm>
        <a:off x="45663" y="230865"/>
        <a:ext cx="6507016" cy="844089"/>
      </dsp:txXfrm>
    </dsp:sp>
    <dsp:sp modelId="{034755EC-9991-4BDB-AA8C-978EB14CBD76}">
      <dsp:nvSpPr>
        <dsp:cNvPr id="0" name=""/>
        <dsp:cNvSpPr/>
      </dsp:nvSpPr>
      <dsp:spPr>
        <a:xfrm>
          <a:off x="0" y="1232937"/>
          <a:ext cx="6598342" cy="9354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900" kern="1200" dirty="0"/>
            <a:t>Research: </a:t>
          </a:r>
          <a:r>
            <a:rPr lang="nl-NL" sz="3900" kern="1200" dirty="0" err="1"/>
            <a:t>Related</a:t>
          </a:r>
          <a:r>
            <a:rPr lang="nl-NL" sz="3900" kern="1200" dirty="0"/>
            <a:t> </a:t>
          </a:r>
          <a:r>
            <a:rPr lang="nl-NL" sz="3900" kern="1200" dirty="0" err="1"/>
            <a:t>Productions</a:t>
          </a:r>
          <a:endParaRPr lang="nl-NL" sz="3900" kern="1200" dirty="0"/>
        </a:p>
      </dsp:txBody>
      <dsp:txXfrm>
        <a:off x="45663" y="1278600"/>
        <a:ext cx="6507016" cy="844089"/>
      </dsp:txXfrm>
    </dsp:sp>
    <dsp:sp modelId="{A17E7B9C-5658-444B-BF07-53131FCB07D1}">
      <dsp:nvSpPr>
        <dsp:cNvPr id="0" name=""/>
        <dsp:cNvSpPr/>
      </dsp:nvSpPr>
      <dsp:spPr>
        <a:xfrm>
          <a:off x="0" y="2280672"/>
          <a:ext cx="6598342" cy="9354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900" b="0" i="0" kern="1200" dirty="0"/>
            <a:t>Low-</a:t>
          </a:r>
          <a:r>
            <a:rPr lang="nl-NL" sz="3900" b="0" i="0" kern="1200" dirty="0" err="1"/>
            <a:t>fidelity</a:t>
          </a:r>
          <a:r>
            <a:rPr lang="nl-NL" sz="3900" b="0" i="0" kern="1200" dirty="0"/>
            <a:t> Prototyping</a:t>
          </a:r>
          <a:endParaRPr lang="nl-NL" sz="3900" kern="1200" dirty="0"/>
        </a:p>
      </dsp:txBody>
      <dsp:txXfrm>
        <a:off x="45663" y="2326335"/>
        <a:ext cx="6507016" cy="84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C369-13E3-C04F-AA91-3C19CF4D27E6}" type="datetimeFigureOut">
              <a:rPr lang="nl-NL" smtClean="0"/>
              <a:t>26-2-2023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8B745-3CC2-3B46-A8BC-FE1F07A083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5823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4:59.69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1 121 24575,'0'0'0,"2"0"0,4 0 0,2 0 0,2 0 0,2 0 0,1 0 0,1 0 0,0 0 0,0 0 0,-1 0 0,1 0 0,0 0 0,-1 0 0,1 0 0,-1 0 0,0-2 0,1-1 0,-1 0 0,1-2 0,-1 1 0,0 0 0,1 1 0,-1 1 0,0 1 0,-2-2 0,0 0 0,-1 1 0,1-1 0,1 2 0,0 0 0,1-2 0,0 0 0,1-2 0,-1 0 0,3 0 0,1 2 0,1 1 0,-2-2 0,-1 1 0,2 0 0,-1 1 0,0 1 0,-1-3 0,-1 1 0,1 0 0,-2 1 0,1 0 0,-1-1 0,0 0 0,1 0 0,-1-2 0,0 1 0,0 0 0,1 2 0,-1 0 0,0 1 0,1 0 0,-1 1 0,1 0 0,-1 1 0,0-1 0,1 0 0,-1 3 0,-2 2 0,-1 0 0,1 3 0,0 1 0,-2 2 0,1 1 0,0 1 0,1-2 0,-2 0 0,0-3 0,-1 3 0,0-1 0,1 0 0,1 1 0,-1 0 0,1 1 0,-3 1 0,1-2 0,-1-1 0,0-2 0,-1 1 0,-1 0 0,1-2 0,-2 2 0,0 0 0,1 2 0,0 0 0,-2 2 0,2-3 0,-1 1 0,0 0 0,-1 0 0,-2 1 0,0 0 0,-1 1 0,1 0 0,-2 1 0,1-1 0,0 1 0,0-1 0,0 1 0,0-1 0,-3-2 0,0 0 0,-2-1 0,-3 1 0,1 1 0,-1-2 0,0 0 0,0-3 0,1 2 0,0 0 0,-2 1 0,-1-1 0,-2 0 0,0-1 0,-1 0 0,2 1 0,-2-1 0,-4 0 0,1 2 0,-1-2 0,-2 1 0,0-2 0,2 1 0,-2-2 0,-2-1 0,1 1 0,-1-2 0,-2 0 0,1 1 0,3-1 0,-2 0 0,0-2 0,0 0 0,2-1 0,-3 2 0,1 0 0,1-1 0,-1 0 0,1 0 0,-1-1 0,2-1 0,1 0 0,-1 0 0,1 0 0,1 0 0,1 0 0,1-3 0,1-2 0,1-1 0,2-2 0,0-1 0,4-2 0,1-1 0,3-3 0,-2 2 0,2-1 0,0 1 0,1 0 0,1 0 0,0 0 0,4-1 0,-1 1 0,7-3 0,1 3 0,3-1 0,1 2 0,0-1 0,1 3 0,-1 2 0,0 1 0,0-2 0,-1 3 0,3-2 0,1-1 0,1 1 0,3-1 0,0 0 0,1 1 0,1-1 0,1-1 0,2-1 0,3 2 0,-3-1 0,4 0 0,-1-1 0,0 2 0,2-1 0,-2 0 0,1 1 0,-1 3 0,3-1 0,-1-1 0,0 1 0,-2-1 0,0 2 0,4-2 0,0 2 0,-1 1 0,-1-1 0,-1 1 0,-1 1 0,1 2 0,0 0 0,2 1 0,-3 1 0,2 0 0,-2 0 0,-2 1 0,-1-1 0,-1 0 0,0 0 0,0 0 0,-2 3 0,0 0 0,1 2 0,-2 3 0,0-1 0,-1 2 0,-3 1 0,-1-2 0,-2 1 0,-1 1 0,0 1 0,-1-1 0,-2-1 0,-1 2 0,0 0 0,-2 1 0,1 0 0,1 1 0,-2 0 0,0 3 0,2 1 0,-2 2 0,-2-1 0,4 3 0,0-2 0,0 5 0,3-2 0,-2-1 0,0 4 0,1 0 0,0-1 0,1 0 0,0 0 0,-3 1 0,1-2 0,2 1 0,-2-1 0,1-1 0,0 0 0,-3-1 0,1-3 0,0 2 0,-1-2 0,-3-1 0,1-1 0,0-1 0,0 1 0,-2 1 0,-1 1 0,-2 1 0,0-2 0,-2-1 0,0 0 0,0-2 0,-3-2 0,-3-4 0,-2 0 0,-3-3 0,-1-1 0,-1 1 0,-1-1 0,1-1 0,-1-1 0,0 0 0,0-2 0,1 1 0,-4-1 0,1-1 0,0 1 0,-2 0 0,0 0 0,4-3 0,0 1 0,2-1 0,2-2 0,1 0 0,2-1 0,2-2 0,1-2 0,3-2 0,0 0 0,1-2 0,0 1 0,1-1 0,-1 0 0,3 3 0,3 1 0,2 2 0,0-1 0,1 3 0,-1-2 0,0 3 0,2-2 0,0 1 0,2-1 0,1 1 0,0-1 0,0-2 0,0 2 0,1 1 0,0-1 0,-1 1 0,1-1 0,-1 2 0,1 1 0,-1-2 0,3 1 0,0 1 0,0-1 0,0 1 0,-1-2 0,2 0 0,0 2 0,-1 1 0,2-2 0,0 1 0,1 1 0,3 1 0,1 0 0,2 2 0,1-1 0,0 1 0,4 0 0,-3 0 0,3 1 0,-1-1 0,0 0 0,0 3 0,4 2 0,0 3 0,0 0 0,-2 1 0,2 4 0,-2-1 0,2 0 0,2 3 0,-4-2 0,-1 2 0,1 1 0,-4-1 0,0 0 0,-1 0 0,-6 1 0,0 1 0,-2-1 0,-2 0 0,-4-1 0,0-1 0,-1-3 0,-3 3 0,0 2 0,-1 0 0,1 1 0,-2-1 0,-2-1 0,-1 0 0,2-4 0,-2 0 0,0 0 0,-1 0 0,0 1 0,-2 0 0,1 1 0,-1 0 0,-1 0 0,1 0 0,0 1 0,0-1 0,-3-2 0,1 0 0,-4-3 0,-2-2 0,1 0 0,1 1 0,2 2 0,-2 2 0,-1 0 0,1 2 0,1 0 0,-2-2 0,2 0 0,1 0 0,-1-2 0,0 0 0,-1 0 0,-2-1 0,1 1 0,1 1 0,-1 0 0,2 2 0,-2-2 0,1 0 0,-1-2 0,2 0 0,-3 2 0,2 0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30.2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0 24575,'-1'271'0,"3"266"0,-1-507 0,17 241 0,15-101 0,-25-132 0,18 123 0,-26-160 0,0-1 0,0 1 0,0 0 0,0-1 0,0 1 0,1-1 0,-1 1 0,0 0 0,0-1 0,1 1 0,-1-1 0,0 1 0,0-1 0,1 1 0,-1-1 0,1 1 0,-1-1 0,1 1 0,-1-1 0,0 0 0,1 1 0,-1-1 0,1 0 0,0 1 0,-1-1 0,1 0 0,-1 0 0,1 0 0,-1 1 0,1-1 0,0 0 0,-1 0 0,1 0 0,-1 0 0,1 0 0,0 0 0,-1 0 0,1 0 0,-1 0 0,1 0 0,0 0 0,-1-1 0,1 1 0,-1 0 0,1 0 0,-1-1 0,1 1 0,0 0 0,-1-1 0,1 1 0,-1 0 0,0-1 0,1 1 0,-1-1 0,1 1 0,-1-1 0,1 0 0,38-38 0,-21 21 0,-9 12-1365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31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296 373 24575,'-15'0'0,"0"0"0,0 2 0,1 0 0,-1 0 0,1 1 0,0 1 0,0 1 0,0 0 0,1 0 0,-1 2 0,-23 14 0,30-16 0,0 1 0,0 0 0,1 0 0,0 0 0,0 1 0,0-1 0,1 2 0,0-1 0,0 0 0,1 1 0,0 0 0,0 0 0,1 0 0,0 1 0,0-1 0,1 1 0,0-1 0,1 1 0,0 0 0,0 17 0,2 308 0,2-304 0,1 0 0,1-1 0,18 57 0,41 83 0,-51-137 0,2 4 0,2 0 0,29 46 0,-37-68 0,0 0 0,2-1 0,0 0 0,0 0 0,1-1 0,1-1 0,0 0 0,17 11 0,-24-19 0,0-1 0,0 1 0,0-1 0,1 0 0,-1 0 0,0-1 0,1 0 0,0 0 0,7 0 0,68-4 0,-32 0 0,-17 0 0,-1-1 0,1-2 0,-1-1 0,0-1 0,-1-2 0,50-23 0,30-8 0,-39 13 0,-2-2 0,91-55 0,-98 51 0,-36 20 0,-2-2 0,0 0 0,0-2 0,36-34 0,-48 38 0,0 0 0,-1-1 0,0-1 0,-2 0 0,0 0 0,0-1 0,-2 0 0,10-26 0,-12 27 0,-2 1 0,0 0 0,-1-1 0,0 0 0,-1 0 0,-1 0 0,-1 0 0,0 1 0,-1-1 0,0 0 0,-2 0 0,0 0 0,0 1 0,-2-1 0,0 1 0,0 0 0,-2 1 0,0-1 0,0 1 0,-14-18 0,-7-3 0,-1 2 0,-2 1 0,-1 1 0,-1 2 0,-2 1 0,-47-28 0,-22-7 0,-215-97 0,-131-5 0,400 148 0,28 8 0,-1 2 0,0 0 0,0 2 0,0 0 0,-25-1 0,45 7 0,0-1 0,0 1 0,0 0 0,0-1 0,0 2 0,1-1 0,-1 0 0,0 1 0,0-1 0,1 1 0,-1 0 0,1-1 0,-1 1 0,1 1 0,0-1 0,0 0 0,0 0 0,-3 5 0,-34 54 0,30-45 0,3-7-114,0 0 1,1 0-1,0 0 0,0 1 0,1 0 1,1 0-1,0 0 0,0 0 0,1 0 1,0 1-1,0 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32.0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246 55 24575,'-7'1'0,"-1"0"0,1 0 0,-1 1 0,1 0 0,0 0 0,0 1 0,0 0 0,0 0 0,0 0 0,0 1 0,1 0 0,0 1 0,0-1 0,0 1 0,1 0 0,-1 1 0,1-1 0,0 1 0,1 0 0,-1 1 0,-5 11 0,-2 4 0,1-1 0,1 1 0,1 1 0,2 0 0,-10 41 0,-12 81 0,25-96 0,1-1 0,8 95 0,-5-136 0,1 6 0,1 0 0,0 1 0,1-1 0,0 0 0,1 0 0,1-1 0,0 1 0,1-1 0,0 0 0,0 0 0,2-1 0,14 19 0,-16-23 0,1 0 0,0 0 0,0-1 0,0 0 0,1 0 0,0-1 0,0 0 0,1 0 0,-1-1 0,1 0 0,0 0 0,0-1 0,0 0 0,1-1 0,-1 0 0,1 0 0,-1-1 0,13 0 0,-1-1 0,1 0 0,-1-2 0,0 0 0,0-1 0,0-2 0,0 0 0,-1-1 0,1-1 0,24-12 0,173-113 0,-190 113 0,0-2 0,-1 0 0,-1-2 0,25-29 0,-40 39 0,-1 0 0,0-1 0,-1 0 0,-1-1 0,0 0 0,-1 0 0,-1-1 0,0 0 0,-1 0 0,4-25 0,-5 21 0,0-3 0,0 1 0,-1-1 0,-2 0 0,0-27 0,-2 43 0,0 0 0,0 0 0,0 1 0,-1-1 0,0 0 0,-1 1 0,1 0 0,-1-1 0,0 1 0,-1 0 0,0 0 0,0 1 0,0-1 0,0 1 0,-1 0 0,0 0 0,0 0 0,-7-4 0,-31-23 0,-2 2 0,-1 2 0,-53-24 0,77 42-151,-1 2-1,1 0 0,-1 1 0,0 1 1,-1 1-1,1 2 0,-1 0 1,-41 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32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0 24575,'-2'135'0,"-2"-54"0,5 0 0,17 131 0,3-92 0,-5 0 0,1 150 0,-19-172 0,4 110 0,-2-205 0,0 0 0,0 0 0,0 0 0,1-1 0,-1 1 0,1 0 0,0-1 0,0 1 0,0 0 0,0-1 0,0 1 0,0-1 0,1 1 0,-1-1 0,1 0 0,-1 0 0,1 1 0,0-1 0,0 0 0,0-1 0,0 1 0,1 0 0,-1-1 0,4 3 0,2-2 0,-1 0 0,1-1 0,-1 0 0,1 0 0,0 0 0,-1-1 0,12-2 0,-4 2 0,675-29 0,-545 14 0,-45 3 0,19-14 0,-108 23-1365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33.3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 24575,'0'0'0,"0"0"0,0-1 0,0 1 0,0 0 0,0 0 0,0 0 0,0-1 0,0 1 0,0 0 0,0 0 0,0 0 0,0 0 0,0-1 0,0 1 0,0 0 0,0 0 0,0 0 0,1 0 0,-1-1 0,0 1 0,0 0 0,0 0 0,0 0 0,0 0 0,0 0 0,0-1 0,1 1 0,-1 0 0,0 0 0,0 0 0,0 0 0,0 0 0,1 0 0,-1 0 0,0 0 0,0 0 0,0 0 0,0 0 0,1-1 0,-1 1 0,0 0 0,0 0 0,0 0 0,1 0 0,-1 0 0,0 1 0,0-1 0,0 0 0,0 0 0,1 0 0,-1 0 0,0 0 0,14 9 0,9 14 0,-14-1 0,-1-1 0,-1 1 0,0 0 0,-2 1 0,4 33 0,8 34 0,16 19 0,-15-54 0,11 61 0,-17-61 29,-6-34-494,-2 1 1,3 26-1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33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24575,'2'0'0,"4"0"0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6:03.9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24575,'11'0'0,"-1"1"0,1 0 0,0 0 0,-1 1 0,1 0 0,-1 1 0,1 0 0,-1 1 0,0 0 0,0 0 0,-1 1 0,0 0 0,1 1 0,-2 0 0,1 1 0,9 8 0,186 184 0,74 81 0,215 232 0,-430-445 0,-33-37 0,52 69 0,-76-91-105,0 1 0,-1-1 0,0 2 0,0-1 0,-1 0 0,0 1 0,-1 0 0,0 0 0,0 0 0,-1 0 0,0 0 0,-1 11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6:04.6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24575,'2'0'0,"-1"1"0,0-1 0,0 1 0,0 0 0,1-1 0,-1 1 0,0 0 0,0 0 0,0 0 0,0 0 0,0 0 0,0 0 0,-1 0 0,1 0 0,0 1 0,-1-1 0,1 0 0,0 0 0,-1 1 0,1-1 0,-1 0 0,0 1 0,1-1 0,-1 3 0,6 34 0,-8 78 0,0-82 0,1-1 0,6 61 0,-2-91-95,1-11 281,4-17-980,-8 23 132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6:05.0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 24575,'66'-13'0,"60"20"128,-10 0-1621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6:06.5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24575,'1'14'0,"0"-1"0,2 0 0,7 26 0,2 17 0,-5 25 0,-5 130 0,2 32 0,1-202 0,2-1 0,14 47 0,-3-39-1365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00.4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02.97021"/>
      <inkml:brushProperty name="anchorY" value="-2765.99927"/>
      <inkml:brushProperty name="scaleFactor" value="0.5"/>
    </inkml:brush>
  </inkml:definitions>
  <inkml:trace contextRef="#ctx0" brushRef="#br0">0 79 24575,'0'0'0,"3"0"0,3 2 0,2 4 0,2-1 0,0 3 0,0-2 0,-2 2 0,1-1 0,1-2 0,0 1 0,-1 2 0,1-2 0,0 0 0,1 0 0,1-1 0,-3 2 0,2-1 0,-3 1 0,0 1 0,1 0 0,-1 0 0,0-1 0,-1 1 0,1-1 0,-2 0 0,2 2 0,0-1 0,2 0 0,2-1 0,0-2 0,1-1 0,0-2 0,1-4 0,-3-3 0,0 0 0,-3-3 0,0 1 0,1-4 0,4-1 0,1-2 0,1 0 0,-3 0 0,0 2 0,-3 1 0,1 0 0,-4-1 0,2 1 0,-2-2 0,1 3 0,-1 0 0,1-1 0,-2 0 0,3 2 0,-2-1 0,-2 0 0,2-1 0,-1-1 0,-1 0 0,-2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6:07.0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24575,'0'2'0,"0"4"0,0 2 0,0 2 0,2 0 0,1 0 0,2-1 0,1 0 0,-2 0 0,-1 2 0,2-2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6:07.4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24575,'0'3'0,"0"2"0,0 3 0,0 3 0,2-1 0,1 0 0,0 1 0,0 0 0,-2 2 0,0-1 0,2 2 0,0-1 0,0 0 0,-1 1 0,0-1 0,-1 1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6:08.1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159 1 24575,'-7'0'0,"0"0"0,0 0 0,0 1 0,-1 0 0,1 0 0,0 1 0,0 0 0,1 0 0,-1 0 0,-10 6 0,13-5 0,0 0 0,1 0 0,-1 0 0,1 0 0,0 0 0,0 1 0,0 0 0,0-1 0,1 1 0,0 0 0,-1 0 0,1 1 0,1-1 0,-1 0 0,1 1 0,-1-1 0,0 8 0,-7 28 0,4-25 0,2-1 0,0 1 0,-1 26 0,4-36 0,0-1 0,0 1 0,1 0 0,0-1 0,0 1 0,0-1 0,0 1 0,1-1 0,0 1 0,0-1 0,0 0 0,0 0 0,1 0 0,-1 0 0,1 0 0,4 4 0,-3-4 0,-1 0 0,1 1 0,0-2 0,0 1 0,0 0 0,0-1 0,1 0 0,0 0 0,-1 0 0,1 0 0,0-1 0,0 0 0,0 0 0,1 0 0,-1-1 0,0 0 0,1 0 0,-1 0 0,1 0 0,-1-1 0,11-1 0,23 2 0,-25 0 0,0-1 0,1 0 0,-1-1 0,0 0 0,0-1 0,0-1 0,25-8 0,-9 0-91,-25 10 24,0 0 0,0-1 0,0 1 0,0-1 0,0 0 0,-1-1 0,1 1 0,-1-1 0,1 1-1,-1-2 1,0 1 0,0 0 0,0-1 0,-1 1 0,1-1 0,-1 0 0,0 0 0,3-6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6:08.6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24575,'11'221'0,"10"-39"0,1 14 0,-9-85 92,-7-70-820,1 50-1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6:09.4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 24575,'30'-1'0,"-13"1"0,-1 0 0,1 0 0,-1 1 0,23 5 0,-34-4 0,-1-1 0,1 0 0,-1 1 0,0 0 0,0 0 0,0 0 0,0 1 0,0-1 0,0 1 0,-1 0 0,1 0 0,-1 0 0,0 0 0,0 1 0,0-1 0,0 1 0,-1 0 0,1 0 0,-1 0 0,2 6 0,0 0 0,0 0 0,-1 1 0,0-1 0,-1 0 0,0 1 0,-1 0 0,0 15 0,-1-21 0,0 0 0,0-1 0,-1 1 0,0-1 0,0 1 0,0-1 0,-1 0 0,1 1 0,-1-1 0,0 0 0,0 0 0,-1 0 0,1 0 0,-1 0 0,0-1 0,0 1 0,0-1 0,0 0 0,-6 5 0,-14 6 0,16-10 0,0 0 0,0 1 0,0 0 0,-10 10 0,65-8 0,-30-1 22,0 0 0,0 1 0,-1 1 0,0 0-1,23 16 1,-22-12-396,0-2 0,1 0 0,36 12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6:10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1 24575,'3'124'0,"-6"128"0,-2-222-75,-16 58-1,12-55-1138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6:10.9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24575,'3'0'0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20:05:48.9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 15 24575,'-66'-13'0,"54"12"0,3 1 0,0-1 0,0 1 0,-1 1 0,1 0 0,-14 3 0,20-3 0,1 0 0,0 0 0,-1 0 0,1 0 0,0 0 0,0 1 0,0-1 0,0 1 0,0-1 0,0 1 0,0 0 0,0 0 0,1 0 0,-1 0 0,1 0 0,-1 0 0,1 1 0,0-1 0,0 0 0,0 1 0,0-1 0,0 0 0,1 1 0,-2 3 0,-5 39 0,2 0 0,1 1 0,3 0 0,6 67 0,-4-108 0,-1 1 0,1-1 0,0 1 0,1-1 0,-1 1 0,1-1 0,0 0 0,0 0 0,1 0 0,0 0 0,0 0 0,0-1 0,0 1 0,0-1 0,1 0 0,0 0 0,0 0 0,0 0 0,1-1 0,-1 1 0,1-1 0,0 0 0,0-1 0,0 1 0,0-1 0,0 0 0,0 0 0,0-1 0,1 0 0,-1 1 0,9-1 0,-5-1 0,0 0 0,0-1 0,-1 0 0,1 0 0,0-1 0,0-1 0,-1 1 0,1-1 0,-1-1 0,0 1 0,0-1 0,0-1 0,14-10 0,-14 10-1365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49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57 24575,'-3'0'0,"1"1"0,0 0 0,0 0 0,-1 0 0,1 1 0,0-1 0,0 0 0,0 1 0,0-1 0,1 1 0,-1 0 0,0 0 0,1 0 0,-1-1 0,1 1 0,-1 1 0,1-1 0,0 0 0,0 0 0,0 0 0,0 1 0,1-1 0,-1 0 0,0 1 0,1 2 0,-13 66 0,11-52 0,1 0 0,1 0 0,1 0 0,1 0 0,1 0 0,0 0 0,1 0 0,1-1 0,12 30 0,-6-21 0,-6-14 0,0-1 0,0 1 0,2-1 0,11 17 0,-16-26 0,1 1 0,0-1 0,0 0 0,0-1 0,0 1 0,1 0 0,-1-1 0,1 0 0,-1 0 0,1 0 0,0 0 0,0 0 0,0-1 0,0 0 0,0 0 0,0 0 0,0 0 0,0-1 0,5 1 0,10 0 0,0-2 0,-1 0 0,1-1 0,0 0 0,-1-2 0,0 0 0,0-1 0,0-1 0,0-1 0,-1 0 0,0-1 0,22-15 0,-29 16 0,-1 0 0,0 0 0,-1-1 0,1 0 0,-2 0 0,1-1 0,-1 0 0,0-1 0,-1 1 0,0-1 0,-1 0 0,0-1 0,0 1 0,-1-1 0,-1 0 0,0 0 0,0-1 0,-1 1 0,-1 0 0,1-1 0,-2-13 0,0 13 0,0 0 0,-1 0 0,0 0 0,-1 0 0,-1 0 0,0 0 0,0 1 0,-8-17 0,8 21 0,-1 1 0,0 0 0,0 0 0,-1 1 0,1-1 0,-1 1 0,-1 0 0,1 1 0,-1-1 0,0 1 0,1 0 0,-2 0 0,1 1 0,0-1 0,-12-3 0,-82-24 0,91 29 0,-1 0 0,0 0 0,1 1 0,-1 1 0,0 0 0,0 0 0,1 0 0,-16 4 0,23-4 5,1 1 1,-1-1-1,1 1 0,-1 0 0,1-1 0,0 1 1,-1 0-1,1 0 0,0 0 0,-1 0 1,1 0-1,0 0 0,0 0 0,0 0 0,0 0 1,0 1-1,0-1 0,0 0 0,1 1 0,-1-1 1,0 0-1,0 3 0,-2 34-1490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0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628 1 24575,'1'4'0,"0"1"0,0-1 0,0 1 0,0-1 0,1 1 0,0-1 0,0 0 0,0 0 0,5 7 0,-4-6 0,0 0 0,-1 0 0,1 0 0,-1 1 0,0-1 0,2 8 0,3 40 0,1 92 0,-6-18 0,-5 123 0,3-247 0,0 1 0,0-1 0,-1 1 0,1-1 0,-1 1 0,0-1 0,0 0 0,0 0 0,0 1 0,-1-1 0,1 0 0,-1 0 0,0 0 0,-2 3 0,2-6 0,1 1 0,-1 0 0,1 0 0,-1-1 0,0 1 0,1-1 0,-1 0 0,1 1 0,-1-1 0,0 0 0,1 0 0,-1 0 0,0 0 0,1 0 0,-1 0 0,0-1 0,1 1 0,-1-1 0,1 1 0,-1-1 0,1 1 0,-1-1 0,1 0 0,-1 0 0,1 1 0,-1-1 0,1 0 0,0-1 0,0 1 0,-2-1 0,-25-25 0,26 25 0,1 0 0,-1 0 0,1 0 0,-1 0 0,0 0 0,0 0 0,0 1 0,0-1 0,0 0 0,0 1 0,0 0 0,0-1 0,-1 1 0,1 0 0,0 0 0,-1 0 0,1 1 0,-1-1 0,1 0 0,-1 1 0,0 0 0,1 0 0,-1 0 0,1 0 0,-1 0 0,0 0 0,1 0 0,-1 1 0,1 0 0,-1-1 0,1 1 0,-1 0 0,-3 2 0,-28 16 0,1 1 0,-56 45 0,6-4 0,42-34 0,0 2 0,2 1 0,1 3 0,-62 67 0,99-99 0,1-1 0,-1 0 0,1 0 0,-1 1 0,1-1 0,0 0 0,-1 1 0,1-1 0,-1 0 0,1 1 0,0-1 0,0 0 0,-1 1 0,1-1 0,0 1 0,0-1 0,-1 1 0,1-1 0,0 0 0,0 1 0,0-1 0,0 1 0,0-1 0,0 1 0,-1-1 0,1 1 0,0-1 0,1 1 0,-1-1 0,0 1 0,0-1 0,0 1 0,0-1 0,0 1 0,0-1 0,1 1 0,-1-1 0,0 1 0,0-1 0,0 0 0,1 1 0,-1-1 0,1 1 0,26-2 0,34-20 0,84-44-1365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24.0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24575,'14'79'0,"-13"-47"0,-2-9 0,2 0 0,0 0 0,2 1 0,0-2 0,2 1 0,11 33 0,34 89 0,-36-106 0,26 63 0,-36-94 0,0 0 0,1 0 0,0 0 0,0 0 0,1-1 0,0 0 0,0 0 0,1-1 0,9 8 0,-11-12 0,0 1 0,-1-1 0,1 0 0,0 0 0,0-1 0,0 0 0,0 0 0,0 0 0,0 0 0,1-1 0,-1 0 0,0 0 0,0 0 0,0-1 0,9-1 0,-8 1 0,0-1 0,1 1 0,-1-1 0,0-1 0,0 1 0,0-1 0,-1 0 0,1 0 0,-1-1 0,1 1 0,8-10 0,17-24 0,28-44 0,-13 18 0,-30 37 0,0 0 0,-2 0 0,19-49 0,-21 42 0,-3-1 0,-1 0 0,-1 0 0,-2-1 0,-1 1 0,-1-53 0,-6 216 0,6 147 0,-2-270 0,1-1 0,-1 1 0,1-1 0,0 0 0,1 0 0,-1 0 0,1 0 0,0-1 0,0 1 0,1-1 0,-1 0 0,1 0 0,0 0 0,0 0 0,7 5 0,-3-3 0,-2 0 0,1 1 0,-1 0 0,9 13 0,-4-4 0,1 1 0,0-1 0,1-1 0,1 0 0,0-1 0,19 14 0,103 67 0,-67-49 0,-66-44-42,1 0-1,0 0 0,-1 0 1,1 0-1,0-1 0,0 1 1,0-1-1,0 0 0,1 0 1,-1-1-1,0 1 0,0-1 1,0 0-1,1 0 0,-1 0 1,0-1-1,0 1 0,0-1 1,0 0-1,0 0 0,0-1 1,0 1-1,0-1 0,0 0 1,0 0-1,-1 0 0,1 0 1,-1-1-1,1 1 0,-1-1 1,4-4-1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0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24575,'16'-1'0,"-1"-1"0,1 0 0,-1-2 0,22-7 0,12-2 0,-28 10 28,0 0-1,0 2 1,35 2 0,-37 0-323,0-1-1,1-1 1,-1 0 0,31-7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1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 1 24575,'9'192'0,"-6"-150"0,1 25 0,-7 113 0,0-171 0,-1-21 0,-2-21 0,6 27 0,0 1 0,0 0 0,-1 0 0,1 0 0,-1-1 0,-1 1 0,1 0 0,-1 0 0,0 0 0,0 1 0,-4-8 0,4 10 0,0 0 0,1 0 0,-1 1 0,0-1 0,0 1 0,0-1 0,0 1 0,-1 0 0,1 0 0,0 0 0,0 0 0,-1 0 0,1 1 0,-1-1 0,1 1 0,0-1 0,-1 1 0,1 0 0,-1 0 0,1 0 0,-1 0 0,1 0 0,-1 1 0,1-1 0,-1 1 0,-3 1 0,-18 7 0,-1 0 0,2 2 0,-1 1 0,2 1 0,-1 0 0,2 2 0,0 1 0,-22 21 0,31-27 0,0 1 0,0 0 0,1 1 0,1 1 0,0-1 0,0 2 0,2-1 0,-1 1 0,2 0 0,0 1 0,1 0 0,0 0 0,1 1 0,-5 25 0,-16 79 0,19-91 0,6-25 0,7-9 0,8-6 0,143-126-1365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24575,'0'-1'0,"0"1"0,1-1 0,-1 0 0,0 1 0,0-1 0,1 1 0,-1-1 0,0 0 0,1 1 0,-1-1 0,1 1 0,-1-1 0,1 1 0,-1-1 0,1 1 0,-1-1 0,1 1 0,-1 0 0,1-1 0,0 1 0,-1 0 0,1-1 0,0 1 0,-1 0 0,1 0 0,0 0 0,-1 0 0,1 0 0,0-1 0,-1 1 0,1 0 0,0 0 0,-1 1 0,1-1 0,0 0 0,-1 0 0,1 0 0,0 0 0,-1 1 0,2-1 0,27 11 0,-20 1 0,0 0 0,-1 1 0,0-1 0,-1 2 0,0-1 0,-1 1 0,-1 0 0,0 0 0,3 16 0,8 18 0,-7-21 0,2 0 0,1 0 0,1-1 0,2-1 0,24 33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4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1 24575,'-13'44'0,"4"-17"0,-13 44 0,-4-2 0,-66 131 0,69-155 0,-6 17 0,33-66-1365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4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1 188 24575,'1'1'0,"1"-1"0,0 0 0,-1 1 0,1-1 0,-1 1 0,1 0 0,0-1 0,-1 1 0,1 0 0,-1 0 0,0 0 0,1 0 0,-1 0 0,0 0 0,0 1 0,1-1 0,-1 0 0,0 1 0,0-1 0,0 0 0,-1 1 0,1 0 0,0-1 0,0 1 0,-1-1 0,1 1 0,-1 0 0,0-1 0,1 1 0,-1 2 0,6 61 0,-5-47 0,5 36 0,16 67 0,-22-119 0,1-1 0,-1 1 0,0 0 0,0-1 0,1 1 0,0 0 0,-1-1 0,1 1 0,0-1 0,-1 1 0,1-1 0,0 1 0,0-1 0,0 0 0,0 1 0,1-1 0,-1 0 0,0 0 0,0 0 0,1 0 0,1 1 0,-1-1 0,-1-1 0,1 0 0,-1 0 0,1 0 0,-1 0 0,1-1 0,-1 1 0,0 0 0,1 0 0,-1-1 0,1 1 0,-1-1 0,0 0 0,1 1 0,-1-1 0,0 0 0,0 0 0,1 1 0,0-3 0,9-7 0,0-1 0,-1 0 0,16-24 0,-16 22 0,16-18 0,-2-2 0,-1 0 0,-2-1 0,-1-1 0,28-68 0,0-46 0,-43 140-1365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5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41 24575,'-1'0'0,"0"1"0,-1-1 0,1 1 0,0-1 0,-1 1 0,1 0 0,0-1 0,0 1 0,0 0 0,0 0 0,0 0 0,0-1 0,0 1 0,0 1 0,0-1 0,0 0 0,0 0 0,0 0 0,1 0 0,-1 0 0,0 1 0,1-1 0,-1 0 0,1 1 0,0-1 0,-1 0 0,1 1 0,0-1 0,0 1 0,0 1 0,-2 50 0,2-46 0,0-5 0,-1 8 0,2 1 0,-1-1 0,1 1 0,1-1 0,0 0 0,4 12 0,-5-19 0,0-1 0,0 0 0,0 0 0,0 0 0,1 0 0,-1 0 0,1 0 0,-1 0 0,1 0 0,0-1 0,0 1 0,0-1 0,0 1 0,0-1 0,0 0 0,0 1 0,1-1 0,-1 0 0,0 0 0,0-1 0,1 1 0,-1-1 0,1 1 0,-1-1 0,1 0 0,-1 1 0,1-1 0,-1-1 0,1 1 0,-1 0 0,0 0 0,4-2 0,3 1 0,0 0 0,-1-1 0,1 0 0,0-1 0,-1 0 0,1 0 0,-1-1 0,0 0 0,0 0 0,-1-1 0,9-6 0,-12 7 0,0 0 0,-1 0 0,1-1 0,-1 1 0,0-1 0,0 0 0,0 0 0,-1 0 0,1-1 0,-1 1 0,-1-1 0,1 1 0,-1-1 0,0 1 0,0-1 0,0 0 0,-1 0 0,0-5 0,0 4 0,0 0 0,0 0 0,0 0 0,-1 0 0,0 0 0,0 0 0,-1 0 0,-3-9 0,3 14 0,1-1 0,-1 1 0,0-1 0,0 1 0,0 0 0,0 0 0,-1 0 0,1 0 0,-1 0 0,1 1 0,-1-1 0,0 1 0,1-1 0,-1 1 0,0 0 0,0 0 0,0 0 0,0 1 0,0-1 0,0 1 0,-5-1 0,-4 0-1365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6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 24575,'4'3'0,"0"1"0,0 0 0,0 0 0,-1 1 0,0-1 0,0 1 0,0-1 0,0 1 0,-1 0 0,2 6 0,2 5 0,1 0 0,0-1 0,1 0 0,1 0 0,0-1 0,1 0 0,16 17 0,-24-30 0,-1 1 0,1-1 0,0 0 0,-1 0 0,1 0 0,0 0 0,0 0 0,0 0 0,0-1 0,0 1 0,-1-1 0,1 1 0,0-1 0,0 0 0,0 1 0,0-1 0,1 0 0,-1 0 0,0-1 0,3 0 0,-1 0 0,0 0 0,0-1 0,0 0 0,0 1 0,-1-1 0,1-1 0,-1 1 0,1-1 0,4-4 0,2-3 0,0-1 0,-1 0 0,0-1 0,12-20 0,-10 5 0,5-7 0,0 90 0,-16-53 0,1 0 0,0 0 0,1-1 0,-1 1 0,0 0 0,1-1 0,0 1 0,0-1 0,-1 0 0,1 1 0,0-1 0,1 0 0,-1 0 0,0 0 0,6 2 0,-6-3 0,1-1 0,-1 0 0,1 0 0,0 0 0,-1 0 0,1 0 0,-1-1 0,1 1 0,0-1 0,-1 0 0,1 0 0,-1 0 0,0 0 0,1 0 0,-1 0 0,0 0 0,0-1 0,4-3 0,10-5 0,0-1 0,-1-1 0,0-1 0,-1 0 0,-1-1 0,0 0 0,0-1 0,-2 0 0,15-26 0,-18 9-1365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7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24575,'0'2'0,"2"1"0,1 2 0,0 3 0,-1 2 0,2-1 0,0 1 0,0 0 0,-2 2 0,0 0 0,-1 1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7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24575,'14'187'0,"-14"-180"0,0 1 0,1 0 0,0-1 0,1 1 0,0-1 0,0 1 0,6 12 0,-8-19 0,1 1 0,0-1 0,0 0 0,0 0 0,0 0 0,0 0 0,0 0 0,0 0 0,0 0 0,0 0 0,1 0 0,-1-1 0,0 1 0,0 0 0,1-1 0,-1 1 0,0-1 0,3 1 0,-2-1 0,1 0 0,0 0 0,-1 0 0,1 0 0,0-1 0,0 1 0,-1-1 0,1 0 0,0 0 0,-1 0 0,1 0 0,4-3 0,15-9-1365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8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0 24575,'-3'1'0,"1"0"0,-1 0 0,0 0 0,1 0 0,-1 0 0,1 0 0,-1 1 0,1 0 0,0-1 0,-1 1 0,1 0 0,0 0 0,0 0 0,0 0 0,1 0 0,-1 1 0,0-1 0,1 1 0,-1-1 0,1 1 0,0-1 0,0 1 0,-1 3 0,-2 3 0,1 1 0,0 0 0,0-1 0,1 1 0,-1 15 0,0 45 0,7 74 0,-3-134 0,0 0 0,1 0 0,0 0 0,0 0 0,1 0 0,5 9 0,-7-16 0,0-1 0,1 1 0,-1 0 0,1-1 0,-1 0 0,1 1 0,0-1 0,0 0 0,0 0 0,0 0 0,1 0 0,-1 0 0,1-1 0,-1 1 0,1-1 0,-1 1 0,1-1 0,0 0 0,-1 0 0,1 0 0,0-1 0,0 1 0,0-1 0,4 1 0,6 0-116,51-2 366,-62 1-310,0 0 0,0-1 0,0 1 0,0 0 0,0-1 0,0 1 0,0-1 0,0 0 0,0 0 0,-1 0 0,1 0 0,0 0 1,0 0-1,-1 0 0,1 0 0,0-1 0,-1 1 0,0-1 0,1 1 0,-1-1 0,0 1 0,0-1 0,1 0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24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365 28 24575,'-160'-15'0,"103"9"0,45 3 0,1 2 0,-1-1 0,0 1 0,0 1 0,-23 2 0,32-1 0,1-1 0,-1 1 0,1 0 0,-1 0 0,1 0 0,-1 0 0,1 1 0,0-1 0,-1 1 0,1-1 0,0 1 0,0 0 0,0 0 0,0 0 0,1 0 0,-1 0 0,0 0 0,1 1 0,-1-1 0,1 0 0,0 1 0,0-1 0,0 1 0,0-1 0,0 1 0,1 0 0,-1-1 0,1 1 0,0 0 0,0 4 0,-3 17 0,2 0 0,1-1 0,1 1 0,6 36 0,-4-50 0,-1 0 0,1 1 0,1-2 0,0 1 0,0 0 0,1-1 0,0 0 0,0 0 0,1 0 0,1-1 0,-1 0 0,14 12 0,76 61 0,26 24 0,-111-94 0,7 5 0,-1 2 0,0-1 0,-1 2 0,-1 0 0,-1 1 0,19 36 0,-31-45 0,1-1 0,-1 1 0,-1 0 0,0 0 0,-1 0 0,0 0 0,0 1 0,-1-1 0,-1-1 0,0 1 0,0 0 0,-1 0 0,-1-1 0,1 1 0,-2-1 0,1 0 0,-2 0 0,-9 14 0,12-21 0,0 0 0,0 0 0,0-1 0,-1 1 0,0 0 0,1-1 0,-1 0 0,0 0 0,0 0 0,0-1 0,0 1 0,-8 1 0,-60 8 0,27-5 0,-32 7 0,78-11-80,13-1 280,14-1-1685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8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 24575,'0'-1'0,"0"0"0,1 0 0,-1 0 0,1 0 0,0 0 0,-1 0 0,1 0 0,0 0 0,-1 0 0,1 0 0,0 0 0,0 1 0,0-1 0,0 0 0,0 0 0,0 1 0,0-1 0,0 1 0,0-1 0,0 1 0,1-1 0,-1 1 0,0 0 0,0-1 0,2 1 0,34-7 0,-33 6 0,91-26 0,-51 21-682,67-20-1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8:59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 24575,'-2'3'0,"-1"0"0,1 0 0,0 0 0,-1 0 0,1 1 0,1-1 0,-1 1 0,0 0 0,1-1 0,0 1 0,0 0 0,-1 7 0,0-3 0,-48 151-1365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00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0 24575,'-1'1'0,"-1"0"0,1 0 0,0 0 0,0 0 0,0 0 0,0 0 0,0 0 0,1 1 0,-1-1 0,0 0 0,1 1 0,-1-1 0,0 0 0,1 1 0,0-1 0,-1 0 0,1 1 0,0 1 0,-8 31 0,8-33 0,-7 25 0,5-19 0,0 0 0,1 0 0,0 0 0,0 0 0,0 9 0,1-13 0,0-1 0,1 1 0,-1-1 0,1 0 0,0 1 0,-1-1 0,1 0 0,0 0 0,0 1 0,1-1 0,-1 0 0,0 0 0,1 0 0,-1 0 0,1-1 0,0 1 0,0 0 0,0-1 0,3 3 0,0 2 0,1-1 0,-1 1 0,0-1 0,-1 1 0,0 1 0,0-1 0,0 1 0,-1-1 0,0 1 0,0 0 0,0 0 0,-1 1 0,2 10 0,0-1 0,-2-1 0,0 1 0,0 0 0,-2-1 0,-1 20 0,1-33 1,0 0 0,-1 0-1,0 0 1,1 0 0,-1 0-1,0 0 1,-1-1 0,1 1-1,0 0 1,-1-1 0,0 1-1,1-1 1,-1 1 0,0-1-1,0 0 1,-1 0 0,-2 3-1,-45 22-20,9-7-1337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01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0 323 24575,'1'1'0,"-1"0"0,0 0 0,0 0 0,0 0 0,0 0 0,1 0 0,-1 0 0,0 0 0,1 0 0,-1 0 0,1 0 0,-1 0 0,1 0 0,0-1 0,-1 1 0,1 0 0,0 0 0,-1-1 0,1 1 0,0 0 0,0-1 0,0 1 0,-1-1 0,3 1 0,31 8 0,36-12 0,-68 3 0,8-1 0,-1 0 0,0 0 0,0-1 0,0-1 0,0 1 0,0-2 0,0 1 0,-1-1 0,1 0 0,10-8 0,-13 7 0,-1 0 0,0 1 0,0-2 0,0 1 0,-1 0 0,0-1 0,0 0 0,0 0 0,-1 0 0,0-1 0,0 1 0,0-1 0,-1 1 0,2-11 0,-1 6 0,-1-1 0,-1 1 0,1-1 0,-2 1 0,0-1 0,0 1 0,-1-1 0,0 1 0,-1-1 0,-4-11 0,5 19 0,0-1 0,-1 1 0,0 0 0,0 0 0,0 0 0,0 0 0,-1 0 0,1 1 0,-1-1 0,0 1 0,0 0 0,-1 0 0,1 0 0,-1 0 0,1 0 0,-1 1 0,0-1 0,0 1 0,0 0 0,0 0 0,0 1 0,0-1 0,-1 1 0,1 0 0,-1 0 0,1 1 0,-1-1 0,-4 1 0,-2-1 0,0 1 0,-1 0 0,1 1 0,0 0 0,0 0 0,-20 7 0,27-7 0,0 1 0,0 0 0,1 0 0,-1 1 0,0-1 0,1 1 0,-1 0 0,1-1 0,0 2 0,0-1 0,0 0 0,0 0 0,1 1 0,0 0 0,-1-1 0,1 1 0,0 0 0,1 0 0,-1 0 0,-1 6 0,-2 12 0,1 0 0,1 0 0,1 1 0,1-1 0,1 1 0,0-1 0,2 0 0,1 1 0,1-1 0,0 0 0,2 0 0,10 26 0,-10-30 0,-5-13 0,0-1 0,1 1 0,-1-1 0,1 0 0,0 0 0,0 1 0,6 6 0,-6-9 0,0-1 0,0 1 0,0-1 0,0 1 0,0-1 0,0 0 0,1 0 0,-1 0 0,1 0 0,-1 0 0,1-1 0,-1 1 0,1-1 0,-1 0 0,1 1 0,-1-1 0,6-1 0,24 0 0,1-1 0,-1-2 0,1-1 0,53-17 0,-25 8-1365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02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15 24575,'-52'-13'0,"47"12"0,1 1 0,-1 0 0,0 0 0,0 0 0,1 0 0,-1 1 0,0 0 0,1 0 0,-1 0 0,1 0 0,-1 1 0,-4 2 0,6-2 0,1 0 0,-1 1 0,1-1 0,0 1 0,0-1 0,0 1 0,0 0 0,0 0 0,0 0 0,1 0 0,-1 0 0,1 0 0,0 0 0,0 0 0,0 1 0,1-1 0,-2 5 0,-5 40 0,2 1 0,2-1 0,2 1 0,5 52 0,-4-99 0,1 0 0,-1 0 0,1 1 0,-1-1 0,1 0 0,0 0 0,0 0 0,0 0 0,0 0 0,0 0 0,0 0 0,1-1 0,-1 1 0,1 0 0,-1-1 0,1 1 0,-1-1 0,1 1 0,0-1 0,0 0 0,0 0 0,0 1 0,0-1 0,0-1 0,0 1 0,0 0 0,0-1 0,0 1 0,1-1 0,-1 1 0,0-1 0,0 0 0,0 0 0,1 0 0,-1 0 0,0 0 0,0-1 0,4 0 0,1 0 0,-1 0 0,1-1 0,-1 1 0,0-1 0,1-1 0,-1 1 0,0-1 0,-1 0 0,1 0 0,0-1 0,-1 0 0,7-5 0,-6 0 0,1 1 0,-1-1 0,-1 0 0,0-1 0,0 1 0,-1-1 0,0 0 0,3-14 0,15-88 0,-20 98 0,2-22 0,-3 26 0,0-1 0,0 1 0,1-1 0,4-10 0,-7 27 0,0 1 0,1-1 0,0 1 0,0-1 0,2 11 0,-1 8 0,0 55 0,-2 67 0,1-145-30,-1-1-1,1 1 1,0-1-1,-1 1 1,1-1-1,-1 1 1,1-1-1,-1 0 1,0 1-1,1-1 1,-1 0-1,0 1 1,0-1-1,0 0 1,0 0-1,0 0 1,-1 0-1,1 0 1,0 0-1,0 0 1,-1 0-1,1 0 1,0 0 0,-1-1-1,1 1 1,-1-1-1,1 1 1,-1-1-1,-2 1 1,1 0-421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03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 24575,'-2'2'0,"0"1"0,0-1 0,0 1 0,-1-1 0,1 0 0,0 0 0,-1 0 0,0 0 0,1-1 0,-1 1 0,0 0 0,-4 1 0,-8 6 0,12-8 0,1 1 0,0-1 0,0 1 0,0 0 0,0-1 0,0 1 0,0 0 0,0 0 0,0 1 0,1-1 0,-1 0 0,1 1 0,0-1 0,0 0 0,0 1 0,0 0 0,0-1 0,0 1 0,0-1 0,1 1 0,0 0 0,-1 0 0,1-1 0,0 1 0,0 0 0,1-1 0,-1 1 0,0 0 0,1 0 0,0-1 0,0 1 0,0-1 0,0 1 0,0-1 0,0 1 0,0-1 0,3 4 0,3 2 0,0 0 0,1-1 0,-1 0 0,1 0 0,1 0 0,-1-1 0,1-1 0,13 7 0,151 85 0,-170-96 0,-1-1 0,0 1 0,0 1 0,0-1 0,0 0 0,0 0 0,-1 1 0,1-1 0,0 1 0,-1-1 0,1 1 0,-1 0 0,1 0 0,-1-1 0,0 1 0,1 0 0,-1 0 0,0 0 0,-1 1 0,1-1 0,0 0 0,-1 0 0,1 0 0,-1 1 0,1-1 0,-1 0 0,0 1 0,0-1 0,0 0 0,0 0 0,-1 1 0,1-1 0,-1 3 0,-2 0 0,0 0 0,0 0 0,0 0 0,-1 0 0,0 0 0,0-1 0,0 0 0,0 1 0,-1-2 0,0 1 0,-7 5 0,4-3-273,-1 0 0,2 0 0,-1 1 0,-11 15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04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0 24575,'-13'215'0,"11"-168"0,0-35 0,1 1 0,1 0 0,0-1 0,0 1 0,1-1 0,1 1 0,5 20 0,-5-31 0,-1-1 0,1 1 0,-1 0 0,1 0 0,0-1 0,-1 1 0,1-1 0,0 1 0,0-1 0,0 0 0,0 0 0,0 0 0,1 0 0,-1 0 0,0 0 0,0-1 0,1 1 0,-1-1 0,0 0 0,1 1 0,-1-1 0,0 0 0,1 0 0,-1-1 0,0 1 0,1 0 0,-1-1 0,3 0 0,2 0 0,0-1 0,1 0 0,-1 0 0,0 0 0,0-1 0,-1 0 0,13-8 0,-12 5 0,1 0 0,-1-1 0,0 0 0,0 0 0,-1-1 0,0 1 0,0-1 0,-1-1 0,0 1 0,5-13 0,-1-5 0,-1 1 0,7-38 0,0 1 0,-12 56 0,-1 9 0,2 25 0,-3 42 0,-13 62 0,-3 82 0,13-176 0,-2 0 0,-14 59 0,12-68 0,6-29 0,-2 15 0,-2-1 0,1 1 0,-2-1 0,-8 20 0,11-30 0,-1 1 0,0-1 0,0 0 0,0 0 0,-1 0 0,0 0 0,1 0 0,-1-1 0,0 0 0,-1 1 0,1-2 0,0 1 0,-1 0 0,0-1 0,0 0 0,-5 2 0,-60 19-1365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05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24575,'-2'0'0,"0"1"0,0-1 0,0 1 0,0 0 0,0 0 0,0 0 0,0 0 0,0 0 0,0 0 0,1 0 0,-1 1 0,1-1 0,-1 1 0,1-1 0,-1 1 0,1-1 0,0 1 0,-2 3 0,-22 40 0,19-34 0,-1 7 0,1 1 0,0 0 0,2-1 0,0 2 0,1-1 0,1 0 0,0 32 0,-4 22 0,3-39 0,1-1 0,5 58 0,-3-89 0,1-1 0,-1 1 0,1 0 0,0-1 0,0 1 0,0 0 0,0-1 0,0 1 0,0-1 0,0 0 0,0 1 0,0-1 0,1 0 0,-1 0 0,0 1 0,1-1 0,-1 0 0,1 0 0,0-1 0,-1 1 0,1 0 0,0-1 0,-1 1 0,1 0 0,0-1 0,0 0 0,-1 0 0,1 1 0,0-1 0,0 0 0,0 0 0,-1 0 0,5-1 0,9 0 0,1-1 0,27-6 0,-33 6 0,0-1 0,-1 0 0,1-1 0,-1 0 0,0-1 0,0 0 0,8-6 0,28-15 0,-43 26 4,-1 0-1,1-1 1,-1 0-1,0 1 0,1-1 1,-1 0-1,0 1 1,1-1-1,-1 0 0,0 0 1,0 0-1,0 0 1,0 0-1,0 0 1,0 0-1,0-1 0,0 1 1,0 0-1,-1 0 1,1-1-1,-1 1 1,1-1-1,0 1 0,-1 0 1,0-1-1,1 1 1,-1-1-1,0 1 0,0-1 1,0 1-1,0-1 1,0 1-1,0-1 1,-1-1-1,0 0-77,0 1-1,0 0 1,-1 0 0,1 0 0,-1 0-1,1 0 1,-1 0 0,0 0 0,1 0-1,-1 1 1,0-1 0,0 1 0,-1-1-1,1 1 1,0 0 0,0 0 0,0 0-1,-1 0 1,-4-1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06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24575,'16'-1'0,"1"-1"0,-1 0 0,21-6 0,-20 3 0,-1 2 0,1 0 0,22 0 0,77 1 0,141 5 0,-225 5-1365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06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6 24575,'0'21'0,"0"23"0,1-1 0,9 53 0,-9-90 0,0 0 0,0-1 0,0 1 0,1 0 0,0-1 0,0 0 0,0 1 0,4 5 0,-5-10 0,0-1 0,0 1 0,-1 0 0,1 0 0,0 0 0,0-1 0,0 1 0,0 0 0,0-1 0,0 1 0,0-1 0,0 1 0,0-1 0,0 0 0,0 1 0,0-1 0,1 0 0,1 1 0,-1-2 0,1 1 0,-1 0 0,1-1 0,-1 0 0,1 1 0,-1-1 0,1 0 0,-1 0 0,0 0 0,0-1 0,5-2 0,2-3 0,0-1 0,-1-1 0,1 0 0,-2 0 0,1 0 0,-1-1 0,-1 0 0,1 0 0,-2-1 0,0 0 0,0 0 0,-1 0 0,0 0 0,-1-1 0,0 1 0,-1-1 0,0 0 0,-1 0 0,0-12 0,-1 22 0,0 0 0,0 0 0,-1 1 0,1-1 0,0 0 0,-1 0 0,1 0 0,-1 1 0,0-1 0,1 0 0,-1 1 0,0-1 0,0 1 0,0-1 0,0 1 0,0-1 0,-1 1 0,1 0 0,0 0 0,-1-1 0,1 1 0,-1 0 0,1 0 0,-1 0 0,1 1 0,-1-1 0,0 0 0,1 0 0,-1 1 0,0-1 0,0 1 0,1 0 0,-1-1 0,0 1 0,-3 0 0,-10-1 0,-1 0 0,0 1 0,-22 3 0,5 0 0,27-3-90,1-1-8,0 1 0,0 0 0,0 0 0,0 1 0,1-1 0,-1 1-1,0 0 1,0 1 0,0-1 0,1 1 0,-1 0 0,-8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25.7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84 443 24575,'9'-1'0,"0"-1"0,1 0 0,-1 0 0,-1-1 0,1 0 0,11-6 0,13-4 0,-11 6 0,-1-1 0,0-1 0,0-1 0,-1-1 0,0 0 0,27-22 0,-44 30 0,0-1 0,0 0 0,-1 0 0,1 0 0,-1 0 0,0 0 0,0 0 0,0-1 0,-1 1 0,1-1 0,0-7 0,8-60 0,-8 44 0,0 18 0,-1 0 0,-1 0 0,1 0 0,-2 0 0,1 0 0,-2 0 0,1 1 0,-6-19 0,6 24 0,-1 1 0,1 0 0,-1 0 0,0 0 0,0 0 0,0 0 0,-1 0 0,1 0 0,-1 1 0,1-1 0,-1 1 0,0-1 0,0 1 0,0 0 0,0 0 0,0 1 0,0-1 0,-1 1 0,1-1 0,0 1 0,-1 0 0,1 1 0,-1-1 0,0 0 0,1 1 0,-1 0 0,-4 0 0,-14-1 0,-1 1 0,1 1 0,-1 2 0,-32 6 0,45-6 0,0 0 0,1 1 0,-1 0 0,1 0 0,0 1 0,0 0 0,0 1 0,0 0 0,1 0 0,0 1 0,-13 14 0,15-14 0,2 0 0,-1 0 0,1 0 0,0 1 0,0-1 0,1 1 0,0 0 0,0 0 0,1 0 0,0 0 0,-1 17 0,0 7 0,5 59 0,0-31 0,-1-47 0,2 0 0,0 0 0,0 0 0,1 0 0,1-1 0,0 1 0,7 12 0,3 8 0,-7-15 0,1-1 0,0 1 0,1-2 0,1 1 0,0-2 0,1 1 0,29 26 0,-32-34 0,1 1 0,0-2 0,0 1 0,1-2 0,0 1 0,0-1 0,1-1 0,0 0 0,-1-1 0,2 0 0,-1-1 0,0 0 0,17 1 0,31 2 0,40 2 0,-90-8 12,0-1 0,-1 0 0,1-1 0,0 0 0,-1 0 0,1-1 0,-1-1 0,0 1 0,15-9 0,-19 9-86,-1 0-1,1 0 1,-1 0 0,0 0 0,0 0-1,0-1 1,-1 0 0,1 0 0,-1 0-1,0 0 1,0-1 0,0 1 0,-1-1-1,0 0 1,0 1 0,0-1 0,0 0-1,-1 0 1,2-10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09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86 124 24575,'-2'0'0,"0"1"0,0-1 0,0 1 0,0-1 0,0 1 0,0 0 0,0 0 0,1 0 0,-1 0 0,0 0 0,0 1 0,1-1 0,-1 1 0,1-1 0,-1 1 0,1-1 0,-1 1 0,1 0 0,0-1 0,-2 5 0,-21 47 0,15-33 0,6-15 0,1 0 0,0 0 0,0-1 0,1 1 0,-1 1 0,1-1 0,0 0 0,0 0 0,1 0 0,0 1 0,0-1 0,0 0 0,0 0 0,1 1 0,0-1 0,0 0 0,0 0 0,1 0 0,-1 0 0,1 0 0,0 0 0,1 0 0,-1-1 0,1 1 0,0-1 0,0 0 0,1 0 0,-1 0 0,1 0 0,0 0 0,0-1 0,0 0 0,0 0 0,1 0 0,-1 0 0,1-1 0,0 1 0,-1-1 0,1 0 0,0-1 0,1 1 0,-1-1 0,0 0 0,6 0 0,-3 0 0,0-1 0,0-1 0,0 1 0,0-1 0,0 0 0,0-1 0,0 0 0,0 0 0,-1-1 0,1 0 0,-1 0 0,0-1 0,1 0 0,9-8 0,13-6 0,-20 12 0,1 0 0,-1-1 0,17-15 0,-24 19 0,-1 0 0,1 0 0,-1 0 0,1-1 0,-1 1 0,0-1 0,0 1 0,-1-1 0,1 0 0,-1 0 0,0 1 0,0-1 0,0 0 0,0 0 0,0-8 0,-1 1 0,1 0 0,-2 0 0,0 0 0,0 0 0,-1 0 0,0 0 0,0 0 0,-2 1 0,1-1 0,-1 1 0,-1 0 0,-8-14 0,8 15 14,-1 1-1,0 0 0,0 0 0,-1 0 1,0 1-1,0 0 0,-1 0 1,-12-7-1,19 12-49,-1 1 0,0-1-1,0 1 1,0 0 0,0-1 0,-1 1-1,1 0 1,0 0 0,0 1 0,-1-1 0,1 0-1,0 1 1,-1 0 0,1-1 0,-1 1-1,1 0 1,0 0 0,-1 0 0,1 1 0,-1-1-1,1 0 1,0 1 0,-1 0 0,1-1 0,0 1-1,0 0 1,0 0 0,-1 0 0,1 1-1,0-1 1,0 0 0,1 1 0,-1 0 0,0-1-1,0 1 1,1 0 0,-1 0 0,1 0-1,-1 0 1,0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10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24575,'0'1'0,"1"-1"0,0 1 0,0-1 0,0 1 0,0 0 0,-1 0 0,1-1 0,0 1 0,-1 0 0,1 0 0,0 0 0,-1-1 0,1 1 0,-1 0 0,0 0 0,1 0 0,-1 0 0,0 0 0,1 0 0,-1 0 0,0 0 0,0 0 0,0 0 0,0 0 0,0 0 0,0 2 0,1 33 0,-1-31 0,0 152 0,3-168 0,0 1 0,1-1 0,1 1 0,0 0 0,0 0 0,1 1 0,13-17 0,-6 5 0,0 3 0,1 0 0,0 0 0,2 1 0,0 1 0,0 0 0,2 2 0,0 0 0,0 1 0,1 0 0,1 2 0,25-11 0,-45 21 3,1 1 0,0 0 0,-1-1 1,1 1-1,0 0 0,-1-1 0,1 1 0,0 0 0,0 0 0,-1-1 0,1 1 0,0 0 0,0 0 0,-1 0 0,1 0 0,0 0 0,0 0 1,-1 1-1,1-1 0,0 0 0,0 0 0,-1 0 0,1 1 0,0-1 0,0 0 0,-1 1 0,1-1 0,0 0 0,-1 1 0,1-1 0,-1 1 0,1-1 1,-1 1-1,1 0 0,-1-1 0,1 1 0,-1 0 0,1 1 0,5 30-1488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11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3 24575,'-27'-1'0,"9"0"0,0 1 0,-35 4 0,49-3 0,0-1 0,1 1 0,-1 0 0,1 0 0,-1 0 0,1 0 0,-1 1 0,1 0 0,0-1 0,0 1 0,0 0 0,0 1 0,0-1 0,0 0 0,1 1 0,-1 0 0,1-1 0,-1 1 0,1 0 0,-3 5 0,3-3 0,0 1 0,0-1 0,1 1 0,0 0 0,0-1 0,0 1 0,0 0 0,1 0 0,0 0 0,1 0 0,-1-1 0,1 1 0,0 0 0,0 0 0,1-1 0,-1 1 0,1-1 0,1 1 0,2 5 0,-2-7 0,-1 1 0,1-1 0,0 0 0,0 0 0,0 0 0,0-1 0,1 1 0,0-1 0,-1 1 0,1-1 0,1-1 0,-1 1 0,0 0 0,1-1 0,-1 0 0,1 0 0,-1 0 0,1-1 0,0 0 0,0 0 0,0 0 0,5 0 0,0 0 0,0-1 0,1 0 0,-1-1 0,0 0 0,0 0 0,-1-1 0,1-1 0,0 0 0,10-4 0,-17 5 0,1 0 0,0-1 0,-1 1 0,0-1 0,1 1 0,-1-1 0,0 0 0,-1 0 0,1-1 0,0 1 0,-1 0 0,0-1 0,0 0 0,0 0 0,0 1 0,-1-1 0,1 0 0,-1 0 0,0 0 0,0-1 0,0 1 0,-1 0 0,0 0 0,0-5 0,6-27 0,-2 34 0,-2 22 0,-1-4 0,2 20 0,-1 0 0,-2 0 0,-2 0 0,-7 39 0,-13 28 0,21-94 0,0-1 0,-1 0 0,0 0 0,0 0 0,-1 0 0,0-1 0,0 1 0,-1-1 0,0 1 0,0-1 0,-7 7 0,8-10 0,-1 0 0,0 0 0,0 0 0,-1 0 0,1-1 0,-1 0 0,0 0 0,0 0 0,0 0 0,0-1 0,0 0 0,-1 0 0,1 0 0,-1-1 0,1 0 0,-12 1 0,8-1-227,0 0-1,0 1 1,0 0-1,0 0 1,-12 5-1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12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41 24575,'1'-2'0,"-1"1"0,0-1 0,0 1 0,0-1 0,0 1 0,0-1 0,0 1 0,-1-1 0,1 1 0,0 0 0,-1-1 0,1 1 0,-1-1 0,1 1 0,-1 0 0,0 0 0,0-1 0,1 1 0,-1 0 0,0 0 0,0 0 0,0 0 0,0 0 0,-1 0 0,1 0 0,0 0 0,0 0 0,0 1 0,-1-1 0,1 0 0,0 1 0,-1-1 0,1 1 0,-1-1 0,1 1 0,-1 0 0,1 0 0,0 0 0,-1-1 0,1 1 0,-4 1 0,3-1 0,-1 1 0,0 0 0,0 0 0,0-1 0,1 2 0,-1-1 0,0 0 0,1 1 0,-1-1 0,1 1 0,0 0 0,-1-1 0,1 1 0,0 0 0,0 1 0,0-1 0,0 0 0,1 0 0,-1 1 0,-2 5 0,-4 15 0,1 1 0,1 0 0,1 1 0,2 0 0,0-1 0,2 1 0,0 0 0,4 35 0,-3-59 0,0-1 0,0 1 0,0 0 0,0 0 0,0 0 0,0 0 0,0 0 0,0 0 0,0 0 0,0 0 0,0-1 0,1 1 0,-1 0 0,0 0 0,1 0 0,-1 0 0,0-1 0,1 1 0,-1 0 0,1 0 0,-1-1 0,1 1 0,0 0 0,-1-1 0,1 1 0,0 0 0,-1-1 0,1 1 0,0-1 0,0 1 0,-1-1 0,1 0 0,0 1 0,0-1 0,0 0 0,0 1 0,-1-1 0,1 0 0,0 0 0,0 0 0,0 0 0,0 0 0,0 0 0,0 0 0,0 0 0,0 0 0,-1 0 0,1-1 0,0 1 0,0 0 0,0-1 0,0 1 0,-1 0 0,1-1 0,0 1 0,0-1 0,-1 0 0,1 1 0,0-1 0,-1 1 0,2-2 0,4-3 0,1-1 0,-1 0 0,0 0 0,-1 0 0,6-8 0,-6 6 0,-1-1 0,0 0 0,0-1 0,-1 1 0,-1-1 0,1 1 0,-1-1 0,1-17 0,-2 13 0,1 1 0,1 0 0,6-20 0,-9 33 0,0 0 0,0 0 0,0 1 0,0-1 0,0 0 0,0 0 0,0 0 0,0 0 0,0 0 0,0 0 0,0 0 0,0 0 0,0 0 0,1 0 0,-1 0 0,0 0 0,0 0 0,0 1 0,0-1 0,0 0 0,0 0 0,0 0 0,0 0 0,0 0 0,0 0 0,0 0 0,0 0 0,1 0 0,-1 0 0,0 0 0,0 0 0,0 0 0,0 0 0,0 0 0,0 0 0,0 0 0,0 0 0,0 0 0,0 0 0,1 0 0,-1 0 0,0 0 0,0 0 0,0 0 0,0 0 0,0 0 0,0-1 0,0 1 0,0 0 0,0 0 0,0 0 0,0 0 0,0 0 0,0 0 0,1 0 0,-1 0 0,0 0 0,0 0 0,0 0 0,0 0 0,0 0 0,0-1 0,0 1 0,0 0 0,0 0 0,0 0 0,4 13 0,3 26 0,-5-28 0,18 114 0,-24-93-1365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16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24575,'2'0'0,"0"0"0,-1 1 0,1-1 0,0 0 0,0 1 0,0 0 0,0-1 0,-1 1 0,1 0 0,0 0 0,0 0 0,-1 0 0,1 0 0,-1 1 0,1-1 0,-1 0 0,0 1 0,1-1 0,-1 1 0,0-1 0,0 1 0,0 0 0,0-1 0,0 1 0,-1 0 0,1 0 0,0 2 0,13 61 0,-9-36 0,-1-11 0,-1 0 0,0 0 0,-1 20 0,-1-31 0,-1 0 0,0-1 0,-1 1 0,1 0 0,-1 0 0,-1-1 0,1 1 0,-1-1 0,0 1 0,-1-1 0,-4 9 0,11-36 0,9-15 0,53-80 0,-60 107 0,1 0 0,0 1 0,0 0 0,1 0 0,0 0 0,0 1 0,11-6 0,-17 11 0,0 1 0,0 0 0,0 0 0,0 0 0,0 1 0,0-1 0,0 0 0,0 1 0,1-1 0,-1 1 0,0 0 0,0 0 0,0 0 0,1 0 0,-1 0 0,0 0 0,0 0 0,0 1 0,1-1 0,-1 1 0,0 0 0,0 0 0,0 0 0,0 0 0,0 0 0,0 0 0,0 0 0,-1 0 0,1 1 0,0-1 0,-1 1 0,1-1 0,-1 1 0,1 0 0,-1 0 0,0-1 0,0 1 0,0 0 0,0 0 0,0 0 0,0 0 0,0 3 0,15 27 0,20 67 0,-35-97-91,-1-1 0,1 1 0,0 0 0,-1-1 0,1 1 0,0-1 0,0 1 0,0-1 0,0 1 0,0-1 0,0 0 0,0 0 0,1 1 0,1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17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24575,'0'2'0,"0"3"0,0 3 0,0 3 0,0 1 0,0 1 0,0 1 0,0 0 0,0 0 0,0 0 0,0 0 0,0-1 0,0 1 0,0-1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17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24575,'13'93'0,"0"41"-1365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18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24575,'1'-1'0,"-1"0"0,1 0 0,0 0 0,0 0 0,-1 0 0,1 0 0,0 1 0,0-1 0,0 0 0,0 1 0,0-1 0,0 0 0,0 1 0,0 0 0,0-1 0,0 1 0,0-1 0,0 1 0,0 0 0,0 0 0,0 0 0,0-1 0,1 1 0,-1 0 0,0 1 0,2-1 0,32 1 0,-31 1 0,0-1 0,0 0 0,0 1 0,-1 0 0,1 0 0,-1 0 0,1 1 0,-1-1 0,0 1 0,0-1 0,0 1 0,0 0 0,0 0 0,-1 1 0,0-1 0,1 0 0,-1 1 0,0-1 0,-1 1 0,1 0 0,-1 0 0,1 0 0,-1 0 0,1 5 0,0 2 0,0 0 0,-1 0 0,0 1 0,-1-1 0,0 0 0,-1 0 0,-3 20 0,2-23 0,0-1 0,-1 1 0,0-1 0,0 0 0,-1 0 0,1 0 0,-2-1 0,1 1 0,-1-1 0,-6 7 0,-9 12 0,2-3 0,11-14 0,1 0 0,0 1 0,-11 18 0,18-27 0,-1 1 0,1-1 0,-1 1 0,0-1 0,1 1 0,-1-1 0,1 1 0,-1-1 0,1 1 0,0-1 0,-1 0 0,1 1 0,-1-1 0,1 0 0,0 0 0,-1 1 0,1-1 0,0 0 0,-1 0 0,1 0 0,0 0 0,-1 0 0,1 0 0,0 0 0,-1 0 0,1 0 0,0 0 0,-1 0 0,2-1 0,28 1 0,-28 0 0,122-1-1365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19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1 354 24575,'16'-2'0,"0"-1"0,1 0 0,-2-1 0,1 0 0,0-1 0,-1-1 0,0-1 0,0 0 0,-1-1 0,0 0 0,0-1 0,-1-1 0,21-19 0,-29 22 0,1-1 0,-2-1 0,1 1 0,-1 0 0,-1-1 0,1 0 0,-1 0 0,-1 0 0,0 0 0,0-1 0,-1 1 0,0 0 0,0-1 0,-1 1 0,-1-1 0,0 1 0,0 0 0,0-1 0,-1 1 0,-1 0 0,1 0 0,-2 0 0,-4-11 0,6 18 0,0 0 0,0 0 0,0 0 0,0 1 0,-1-1 0,1 0 0,0 1 0,-1 0 0,1-1 0,-1 1 0,1 0 0,-1 1 0,1-1 0,-1 0 0,0 1 0,1-1 0,-1 1 0,0 0 0,0 0 0,1 0 0,-1 0 0,0 0 0,-2 1 0,-1 0 0,0 0 0,1 0 0,-1 1 0,1-1 0,0 1 0,0 0 0,-1 1 0,1-1 0,0 1 0,-5 4 0,2 1 0,-1 1 0,1 1 0,0-1 0,1 1 0,0 0 0,1 1 0,0 0 0,-8 20 0,5-7 0,1 0 0,1 1 0,-5 30 0,8-18 0,2-1 0,1 1 0,6 50 0,-4-85 0,-1-1 0,1 1 0,-1-1 0,1 1 0,0-1 0,0 1 0,0-1 0,-1 1 0,1-1 0,0 0 0,1 1 0,-1-1 0,0 0 0,0 0 0,1 0 0,-1 0 0,0 0 0,1 0 0,-1 0 0,1 0 0,-1-1 0,1 1 0,-1-1 0,1 1 0,0-1 0,-1 1 0,1-1 0,0 0 0,-1 0 0,4 0 0,64-2 0,-44 1 0,-11-1 22,0 0 0,1-1 0,-1 0-1,0-1 1,25-10 0,37-10-1518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1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0 24575,'-2'3'0,"0"0"0,1 0 0,-1 0 0,0 0 0,1 0 0,0 0 0,0 0 0,0 0 0,0 1 0,0-1 0,1 0 0,-1 1 0,1 4 0,1 53 0,0-36 0,-2-4 0,-1 1 0,-1-1 0,-10 34 0,-3 18 0,16-73 0,0 1 0,0-1 0,0 0 0,0 0 0,0 0 0,0 0 0,0 0 0,0 0 0,0 1 0,0-1 0,0 0 0,0 0 0,0 0 0,0 0 0,0 0 0,0 0 0,0 1 0,0-1 0,0 0 0,0 0 0,0 0 0,0 0 0,0 0 0,1 0 0,-1 0 0,0 1 0,0-1 0,0 0 0,0 0 0,0 0 0,0 0 0,0 0 0,0 0 0,0 0 0,1 0 0,-1 0 0,0 0 0,0 1 0,0-1 0,0 0 0,0 0 0,0 0 0,0 0 0,1 0 0,-1 0 0,0 0 0,0 0 0,0 0 0,0 0 0,0 0 0,0 0 0,1 0 0,-1 0 0,0 0 0,0 0 0,0 0 0,0-1 0,0 1 0,0 0 0,1 0 0,-1 0 0,0 0 0,0 0 0,0 0 0,0 0 0,0 0 0,0 0 0,0 0 0,0-1 0,15-10 0,11-18 0,0-8 0,-1-1 0,-2-2 0,19-43 0,-42 83 0,0-1 0,0 1 0,0-1 0,0 1 0,1-1 0,-1 1 0,0-1 0,0 1 0,1-1 0,-1 1 0,0-1 0,1 1 0,-1-1 0,0 1 0,1 0 0,-1-1 0,1 1 0,-1-1 0,0 1 0,1 0 0,-1 0 0,1-1 0,-1 1 0,1 0 0,0 0 0,-1-1 0,1 1 0,-1 0 0,2 0 0,6 15 0,0 40 0,-6-44 0,2 14 0,-1 1 0,-2-1 0,0 1 0,-1-1 0,-7 46 0,15-79 0,17-29 0,-12 16 0,0-1 0,9-25 0,-21 44 0,0 0 0,0 0 0,1 0 0,-1 0 0,1 0 0,0 1 0,0-1 0,0 0 0,0 1 0,0-1 0,0 1 0,4-3 0,-5 5 0,-1 0 0,1-1 0,-1 1 0,1 0 0,-1 0 0,1 0 0,-1-1 0,1 1 0,-1 0 0,1 0 0,-1 0 0,1 0 0,-1 0 0,1 0 0,0 0 0,-1 0 0,1 0 0,-1 0 0,1 0 0,-1 1 0,1-1 0,-1 0 0,1 0 0,-1 0 0,1 1 0,0-1 0,0 2 0,1-1 0,-1 0 0,0 1 0,0-1 0,0 1 0,-1-1 0,1 1 0,0 0 0,-1-1 0,1 1 0,-1 0 0,1-1 0,-1 3 0,8 44 0,-7-34 0,1 0 0,1 0 0,0-1 0,1 1 0,7 18 0,-10-31 4,0 0 0,-1 0 0,1 0 0,0 0 0,-1 0 0,1 0 0,0 0 0,0-1 0,0 1 0,0 0 0,0 0 0,0-1 0,0 1 0,0-1 0,0 1 0,0-1 0,0 1 0,0-1 0,0 0 0,0 1 0,1-1 0,-1 0 0,0 0 0,0 0 0,0 0 0,1 0 0,-1 0 0,0 0 0,2-1 0,1 0-169,-1 0 0,1 0 0,-1 0 0,1-1 0,-1 1 0,0-1 0,1 0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27.0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282 1 24575,'-10'-1'0,"-1"1"0,0 0 0,1 1 0,-1 0 0,0 1 0,1 0 0,0 1 0,-1 0 0,1 1 0,0 0 0,1 0 0,-1 1 0,1 0 0,0 1 0,0 0 0,-15 13 0,15-9 0,0 0 0,0 1 0,1 0 0,1 1 0,0 0 0,0 0 0,1 0 0,1 1 0,0 0 0,0 0 0,2 0 0,-5 28 0,2 8 0,3 1 0,3 63 0,1-47 0,-1-57 0,1 0 0,-1 0 0,2 0 0,-1 0 0,1-1 0,0 1 0,1 0 0,0-1 0,7 14 0,-8-18 0,1 1 0,1 0 0,-1-1 0,1 0 0,-1 0 0,1 0 0,0 0 0,1 0 0,-1-1 0,0 0 0,1 0 0,0 0 0,0-1 0,0 1 0,0-1 0,9 2 0,27 5 0,0-2 0,0-2 0,1-1 0,-1-3 0,76-6 0,-109 3 0,0 1 0,0-2 0,0 1 0,-1-1 0,1 0 0,-1-1 0,1 1 0,-1-2 0,0 1 0,10-9 0,-4 2 0,0 0 0,-1 0 0,-1-2 0,13-16 0,-16 16 0,-1 0 0,0-1 0,-1 0 0,0 0 0,-1-1 0,-1 1 0,-1-1 0,0 0 0,0 0 0,-2 0 0,0-1 0,-1 1 0,0 0 0,-4-25 0,2 32 0,0 0 0,0 0 0,-1 1 0,0-1 0,0 1 0,-1-1 0,0 1 0,0 0 0,-1 1 0,-7-10 0,-1 0 0,-1 2 0,0-1 0,-19-12 0,28 22-58,-4-3-51,0 0 1,-1 1-1,0 0 0,0 0 0,-1 1 0,0 1 0,0-1 0,0 2 0,-1-1 0,1 2 0,-20-4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2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22 24575,'-13'134'0,"12"-130"0,1 0 0,0 0 0,0-1 0,1 1 0,-1 0 0,1 0 0,-1 0 0,1-1 0,0 1 0,1 0 0,-1-1 0,1 1 0,1 3 0,0-6 0,-1 1 0,0 0 0,1-1 0,-1 0 0,1 1 0,-1-1 0,1 0 0,0 0 0,0-1 0,-1 1 0,1 0 0,0-1 0,0 0 0,0 0 0,-1 0 0,1 0 0,0 0 0,4-1 0,-4 1 0,1 0 0,0-1 0,0 1 0,-1-1 0,1 0 0,-1 0 0,1-1 0,-1 1 0,1-1 0,-1 1 0,0-1 0,1 0 0,-1 0 0,0-1 0,0 1 0,-1 0 0,1-1 0,0 0 0,-1 0 0,0 0 0,0 0 0,0 0 0,0 0 0,3-7 0,1-5 0,-1-1 0,0 1 0,-1-1 0,2-24 0,-4 30 0,-1-3 0,1-16 0,-2 28 0,0 1 0,1-1 0,-1 0 0,0 0 0,0 1 0,0-1 0,0 0 0,1 0 0,-1 1 0,0-1 0,1 0 0,-1 1 0,1-1 0,-1 1 0,1-1 0,-1 0 0,1 1 0,-1-1 0,1 1 0,-1-1 0,1 1 0,-1 0 0,1-1 0,0 1 0,-1 0 0,1-1 0,1 1 0,-1 0 0,0 1 0,0-1 0,1 1 0,-1 0 0,0-1 0,0 1 0,0 0 0,0 0 0,0 0 0,0 0 0,-1 0 0,1 0 0,0 0 0,0 0 0,-1 0 0,1 0 0,-1 1 0,1-1 0,-1 0 0,1 0 0,-1 1 0,0-1 0,1 3 0,6 31 0,-4 232 0,-6-137 0,3-122 0,0 0 0,0 0 0,-1 0 0,0 0 0,-1-1 0,1 1 0,-1 0 0,-1-1 0,0 1 0,0-1 0,0 0 0,-1 0 0,0 0 0,0 0 0,-1-1 0,0 1 0,0-1 0,-1 0 0,1-1 0,-13 10 0,10-11-7,0 0 0,0 0 0,-1-1 1,0-1-1,1 1 0,-1-1 0,0 0 0,-17 0 0,-9 3-1296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3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24575,'14'80'0,"-16"58"0,4 59 0,-2-196 3,0 0 1,0-1-1,0 1 0,0 0 0,0 0 1,0 0-1,0-1 0,0 1 0,1 0 1,-1 0-1,0-1 0,0 1 0,1 0 1,-1 0-1,0-1 0,1 1 0,-1 0 1,1-1-1,-1 1 0,1-1 0,-1 1 0,1-1 1,0 1-1,-1-1 0,1 1 0,-1-1 1,1 1-1,0-1 0,0 0 0,-1 1 1,1-1-1,0 0 0,0 0 0,-1 1 1,1-1-1,1 0 0,-1 0-96,1-1 0,0 1 1,-1-1-1,1 1 0,-1-1 0,1 1 0,-1-1 0,1 0 1,-1 0-1,1 0 0,-1 0 0,0 0 0,1 0 1,-1 0-1,2-3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3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24575,'0'-2'0,"2"-1"0,4 0 0,2 3 0,0 3 0,1 5 0,-1 2 0,-2 2 0,-2 1 0,-1 1 0,-2 0 0,-1 0 0,0 0 0,0-1 0,-1 1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4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24575,'0'2'0,"0"3"0,0 3 0,0 3 0,0 1 0,0 1 0,0 1 0,0 0 0,0 0 0,0 0 0,0-1 0,2-1 0,4-4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4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0 24575,'-3'48'0,"-2"0"0,-17 75 0,-3 18 0,19-104 0,3-30 0,2 1 0,-1-1 0,1 1 0,0-1 0,0 1 0,1-1 0,0 1 0,1-1 0,-1 1 0,4 13 0,-3-20 5,0 0 0,0 1 0,0-1-1,0 0 1,0 0 0,0 0 0,0 0 0,0 0-1,0 0 1,1 0 0,-1 0 0,0 0 0,1-1-1,-1 1 1,0 0 0,1-1 0,-1 1-1,1-1 1,-1 0 0,1 1 0,-1-1 0,1 0-1,-1 0 1,3 0 0,0 0-154,-1 0 1,1 0-1,-1-1 1,1 1-1,-1-1 1,0 0-1,1 0 1,-1 0-1,6-3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4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24575,'2'0'0,"3"0"0,4 0 0,1 0 0,2 0 0,1 0 0,1 0 0,0 0 0,0 0 0,0 0 0,0-2 0,-1-1 0,1 0 0,-1 1 0,1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6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28 151 24575,'1'1'0,"-1"0"0,1 0 0,-1 0 0,1 0 0,0-1 0,-1 1 0,1 0 0,0 0 0,-1-1 0,1 1 0,0-1 0,0 1 0,0-1 0,0 1 0,0-1 0,0 1 0,-1-1 0,1 0 0,0 1 0,0-1 0,0 0 0,0 0 0,0 0 0,0 0 0,0 0 0,2 0 0,34 2 0,-33-2 0,5-1 0,-1 0 0,0 0 0,1-1 0,-1 0 0,0 0 0,0-1 0,0 0 0,-1 0 0,1-1 0,-1 0 0,14-9 0,-17 10 0,0 0 0,0 0 0,0 0 0,-1-1 0,1 1 0,-1-1 0,1 0 0,-1 0 0,-1 0 0,1-1 0,0 1 0,-1-1 0,0 1 0,0-1 0,0 0 0,-1 0 0,0 1 0,0-1 0,0 0 0,0-8 0,-1 11 0,-1 1 0,1-1 0,-1 1 0,1-1 0,-1 1 0,1-1 0,-1 1 0,0-1 0,0 1 0,0 0 0,0-1 0,0 1 0,0 0 0,0 0 0,-1 0 0,1 0 0,0 0 0,-1 0 0,1 0 0,0 0 0,-1 0 0,1 1 0,-1-1 0,0 0 0,1 1 0,-1 0 0,1-1 0,-1 1 0,0 0 0,1 0 0,-1 0 0,-2 0 0,-66 1 0,46 1 0,18-2 0,1 0 0,-1 1 0,0-1 0,1 1 0,-1 0 0,0 1 0,1-1 0,-1 1 0,1 0 0,0 1 0,0-1 0,0 1 0,0 0 0,0 0 0,1 0 0,-7 6 0,9-5 0,-1-1 0,0 1 0,1-1 0,0 1 0,0 0 0,0 0 0,0 0 0,1 1 0,-1-1 0,1 0 0,0 0 0,1 1 0,-1-1 0,1 0 0,0 1 0,0-1 0,0 1 0,0-1 0,1 1 0,0-1 0,2 7 0,0 3 0,1-1 0,0 0 0,1 0 0,11 20 0,-14-30 0,0 1 0,0-1 0,0 0 0,0 0 0,1 0 0,-1 0 0,1 0 0,0-1 0,0 1 0,0-1 0,0 0 0,0 0 0,0 0 0,1 0 0,-1 0 0,1-1 0,-1 1 0,1-1 0,0 0 0,-1 0 0,6 0 0,15 0-170,0 0-1,0-2 0,0-1 1,0-1-1,0-1 0,0-1 1,44-15-1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6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 24575,'0'204'0,"0"-212"0,1 0 0,0 0 0,0 0 0,0 1 0,1-1 0,0 1 0,1-1 0,0 1 0,0 0 0,1 0 0,6-10 0,3-2 0,2 1 0,25-25 0,5-7 0,-25 31 120,-20 19-154,1-1 0,-1 1 1,1 0-1,-1 0 0,1-1 0,-1 1 1,1 0-1,-1 0 0,1-1 0,-1 1 1,1 0-1,-1 0 0,1 0 0,-1 0 1,1 0-1,-1 0 0,1 0 0,-1 0 1,1 0-1,0 0 0,-1 0 0,1 0 1,-1 0-1,1 0 0,-1 0 0,1 1 1,-1-1-1,1 0 0,-1 0 0,1 1 1,-1-1-1,1 0 0,-1 1 0,0-1 1,1 0-1,-1 1 0,1-1 0,-1 1 1,0-1-1,1 0 0,-1 1 0,0-1 1,1 2-1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7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24575,'-4'0'0,"1"0"0,-1 0 0,0 0 0,0 1 0,0-1 0,0 1 0,0 0 0,1 0 0,-1 0 0,0 0 0,1 1 0,-1 0 0,1-1 0,-1 1 0,1 1 0,0-1 0,0 0 0,0 1 0,-3 2 0,4 0 0,-1-1 0,0 1 0,1 0 0,0 0 0,0 0 0,0 0 0,1 0 0,0 0 0,0 0 0,0 1 0,1-1 0,-1 0 0,2 9 0,-9 44 0,6-50 0,0 0 0,1 0 0,0 0 0,0 0 0,0 0 0,1 0 0,1 0 0,-1 1 0,1-1 0,3 11 0,-3-17 0,-1-1 0,1 0 0,0 0 0,-1 0 0,1 1 0,0-1 0,0 0 0,0 0 0,0 0 0,0 0 0,0 0 0,0 0 0,0-1 0,0 1 0,0 0 0,1 0 0,-1-1 0,0 1 0,0-1 0,1 1 0,-1-1 0,0 0 0,1 1 0,-1-1 0,1 0 0,-1 0 0,0 0 0,1 0 0,-1 0 0,1 0 0,-1 0 0,0-1 0,1 1 0,-1-1 0,0 1 0,1 0 0,-1-1 0,0 0 0,0 1 0,0-1 0,2-1 0,1 0 0,1-1 0,-1 0 0,1 0 0,-1 0 0,0 0 0,0-1 0,0 0 0,-1 0 0,6-7 0,3-12 0,-1-1 0,14-48 0,7-14 0,-32 86 0,0 0 0,0 0 0,0 0 0,0 1 0,0-1 0,0 0 0,0 0 0,0 0 0,0 0 0,0 0 0,0 0 0,1 0 0,-1 1 0,0-1 0,0 0 0,0 0 0,0 0 0,0 0 0,0 0 0,0 0 0,0 0 0,0 0 0,0 0 0,1 0 0,-1 0 0,0 0 0,0 1 0,0-1 0,0 0 0,0 0 0,0 0 0,0 0 0,1 0 0,-1 0 0,0 0 0,0 0 0,0 0 0,0 0 0,0 0 0,0 0 0,0 0 0,1 0 0,-1 0 0,0-1 0,0 1 0,0 0 0,0 0 0,0 0 0,0 0 0,0 0 0,1 0 0,-1 0 0,0 0 0,0 0 0,0 0 0,0 0 0,3 21 0,-2 28 0,-1 46-1365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8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24575,'-1'18'0,"-1"1"0,-1-1 0,-5 20 0,4-20 0,0 0 0,2 1 0,-2 23 0,5 9 0,2 1 0,2-1 0,16 66 0,-20-112 0,0 0 0,0 0 0,0 0 0,1-1 0,-1 1 0,1 0 0,1-1 0,-1 1 0,0-1 0,1 1 0,0-1 0,0 0 0,0-1 0,1 1 0,-1 0 0,1-1 0,0 0 0,0 0 0,0 0 0,1 0 0,-1-1 0,0 1 0,1-1 0,0 0 0,-1 0 0,1-1 0,0 0 0,0 0 0,0 0 0,0 0 0,0-1 0,0 0 0,0 0 0,8-1 0,-2 1 0,-1-1 0,1 0 0,-1-1 0,1 0 0,-1-1 0,0 0 0,0 0 0,0-1 0,-1-1 0,1 1 0,-1-2 0,0 1 0,0-1 0,-1-1 0,8-7 0,-14 12-105,0-1 0,-1 1 0,0-1 0,0 1 0,0-1 0,0 0 0,0 0 0,0 0 0,-1 0 0,1 1 0,-1-1 0,0-6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28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0 24575,'-1'1'0,"0"-1"0,0 1 0,-1-1 0,1 1 0,0 0 0,0 0 0,0 0 0,0-1 0,0 1 0,0 0 0,0 0 0,0 1 0,0-1 0,0 0 0,0 0 0,1 0 0,-1 0 0,1 1 0,-1-1 0,0 3 0,-13 34 0,11-28 0,-6 21 0,1 1 0,1 0 0,2 0 0,2 0 0,1 1 0,1-1 0,7 62 0,-6-89 0,1 0 0,0 0 0,0 1 0,0-1 0,0 0 0,1 0 0,0 0 0,0 0 0,1-1 0,-1 1 0,1-1 0,0 1 0,0-1 0,1 0 0,-1 0 0,1 0 0,0 0 0,0-1 0,0 0 0,0 1 0,1-2 0,-1 1 0,1 0 0,0-1 0,7 3 0,-4-3 0,-1 0 0,1 0 0,0-1 0,0 0 0,-1 0 0,1-1 0,0 0 0,0-1 0,0 0 0,0 0 0,-1 0 0,1-1 0,-1 0 0,1 0 0,-1-1 0,13-7 0,-3 1 0,2 0 0,1-1 0,-1-1 0,-1-1 0,0-1 0,-1 0 0,0-2 0,-1 0 0,15-17 0,4-11 0,-27 35 0,-1 0 0,0 0 0,0-1 0,-1 0 0,0 0 0,-1 0 0,0-1 0,0 0 0,-1 0 0,5-16 0,4-15 0,-11 35 0,0 1 0,0-1 0,0 0 0,0 1 0,-1-1 0,0 0 0,0 0 0,-1 0 0,1 0 0,-2-9 0,1 15 0,0 0 0,0 0 0,0 0 0,0 0 0,0 0 0,0 0 0,0 0 0,0 0 0,-1 0 0,1 0 0,0 0 0,0 0 0,0 0 0,0 0 0,0 0 0,0 0 0,0 0 0,0 0 0,0 0 0,0 0 0,-1 0 0,1 0 0,0 0 0,0 0 0,0 0 0,0 0 0,0 0 0,0 0 0,0 0 0,0 0 0,0 0 0,0 0 0,0 0 0,0 0 0,0 0 0,-1 0 0,1 0 0,0 0 0,0 0 0,0-1 0,0 1 0,0 0 0,0 0 0,0 0 0,0 0 0,0 0 0,0 0 0,0 0 0,0 0 0,0 0 0,0 0 0,0 0 0,0-1 0,0 1 0,0 0 0,-4 13 0,-2 16 0,-9 132 0,15-124 0,-1-24 0,0 0 0,1 1 0,1-1 0,0 0 0,1 1 0,0-1 0,1 0 0,8 22 0,-1-12 0,-8-18 0,0 1 0,0 0 0,1-1 0,0 1 0,0-1 0,0 0 0,0 0 0,1 0 0,0 0 0,0 0 0,0-1 0,0 0 0,1 0 0,0 0 0,0-1 0,0 1 0,0-1 0,0 0 0,12 4 0,-5-3-227,0 0-1,0 0 1,0-1-1,1-1 1,23 2-1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8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1 108 24575,'6'-2'0,"1"0"0,-1 0 0,1 0 0,-1-1 0,0 0 0,0 0 0,6-4 0,8-4 0,21-8 0,50-15 0,-76 29 0,1 1 0,0 1 0,0 0 0,0 1 0,1 0 0,26 2 0,-21 5-1365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29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24575,'2'3'0,"0"0"0,0 0 0,-1 0 0,1 0 0,-1 0 0,0 0 0,0 1 0,0-1 0,0 0 0,0 1 0,-1-1 0,0 0 0,1 4 0,-2 53 0,-1-36 0,0 24 0,1-28 0,0 0 0,1-1 0,4 32 0,30-94 0,11-32 0,36-55 0,-79 127-91,0 1 0,0 0 0,0 0 0,0 0 0,1 0 0,-1 0 0,1 0 0,-1 1 0,1-1 0,0 1 0,-1-1 0,1 1 0,0 0 0,3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30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24575,'-14'107'0,"6"-29"0,5-63 0,1 0 0,0 0 0,1 0 0,1 0 0,0 0 0,5 30 0,-4-43 0,-1 0 0,1 0 0,0 0 0,0 1 0,0-1 0,0 0 0,0 0 0,0 0 0,0 0 0,1 0 0,-1-1 0,1 1 0,-1 0 0,1-1 0,0 1 0,-1-1 0,1 1 0,0-1 0,0 0 0,0 0 0,0 0 0,3 1 0,-1-1 0,1 0 0,-1 0 0,0-1 0,1 1 0,-1-1 0,1 0 0,-1-1 0,0 1 0,1-1 0,-1 0 0,5-1 0,3-2 0,0 0 0,0-1 0,0-1 0,-1 0 0,0 0 0,0-1 0,13-11 0,-17 10 0,-1-1 0,0-1 0,-1 1 0,0-1 0,0 0 0,-1 0 0,0 0 0,-1-1 0,0 1 0,-1-1 0,0 0 0,1-13 0,-2-51 0,-8 174 0,0-28 0,7-65-98,1 32 329,-1-37-289,0 0 0,1 0 1,-1 1-1,1-1 1,-1 0-1,1 0 0,0 0 1,-1 0-1,1 0 1,0 0-1,0 0 0,0 0 1,0 0-1,0 0 1,0 0-1,0 0 0,0-1 1,0 1-1,0 0 1,0-1-1,1 1 0,-1-1 1,0 1-1,0-1 1,3 1-1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30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5 204 24575,'2'-2'0,"0"0"0,1 0 0,-1 1 0,1-1 0,-1 1 0,1 0 0,0 0 0,0 0 0,0 0 0,0 0 0,-1 0 0,1 1 0,0-1 0,0 1 0,4 0 0,6-2 0,-8 0 0,-1 0 0,1 0 0,0 0 0,-1-1 0,1 1 0,-1-1 0,0 0 0,0 0 0,0-1 0,0 1 0,-1-1 0,1 0 0,-1 0 0,0 0 0,0 0 0,0-1 0,2-4 0,3-8 0,-1-1 0,-1 0 0,5-24 0,-10 37 0,-1 4 0,0 1 0,0-1 0,0 0 0,0 0 0,0 0 0,0 0 0,0 0 0,0 0 0,-1 1 0,1-1 0,0 0 0,-1 0 0,1 0 0,-1 1 0,1-1 0,-1 0 0,1 1 0,-1-1 0,1 0 0,-1 1 0,0-1 0,1 1 0,-1-1 0,0 1 0,1-1 0,-1 1 0,0-1 0,0 1 0,0 0 0,1-1 0,-1 1 0,0 0 0,0 0 0,0 0 0,0 0 0,0-1 0,1 1 0,-1 0 0,0 0 0,0 1 0,-1-1 0,-48 1 0,39-1 0,8 0 0,0 1 0,0-1 0,0 0 0,0 1 0,0 0 0,0 0 0,0-1 0,0 2 0,1-1 0,-1 0 0,0 1 0,0-1 0,1 1 0,-1 0 0,1 0 0,0 0 0,-1 0 0,-1 3 0,0-1 0,1 1 0,0 0 0,1 0 0,-1 0 0,1 0 0,0 0 0,0 0 0,1 1 0,-2 7 0,0 7 0,2 1 0,0 0 0,1-1 0,4 30 0,-4-44 0,0 0 0,1-1 0,0 0 0,0 1 0,0-1 0,1 1 0,0-1 0,0 0 0,0 0 0,1 0 0,5 9 0,-5-12 0,0 1 0,0-1 0,0 0 0,0 0 0,0-1 0,0 1 0,1 0 0,-1-1 0,0 0 0,1 0 0,-1 0 0,1 0 0,-1 0 0,1-1 0,0 0 0,-1 0 0,1 0 0,5 0 0,-4-1-86,-3 2 48,0-1 1,-1 1-1,1-1 1,0 0-1,0 0 0,-1 0 1,1 0-1,0 0 0,0-1 1,0 1-1,-1 0 1,1-1-1,0 1 0,-1-1 1,1 0-1,0 1 1,-1-1-1,1 0 0,-1 0 1,1 0-1,-1 0 0,1-1 1,-1 1-1,0 0 1,0 0-1,1-1 0,-1 1 1,0-1-1,0 1 0,0-1 1,-1 1-1,1-1 1,1-2-1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31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24575,'1'5'0,"1"0"0,-1 0 0,1-1 0,0 1 0,0 0 0,1-1 0,-1 1 0,1-1 0,0 0 0,0 1 0,6 4 0,18 32 0,-23-27 0,-1-1 0,-1 1 0,0 0 0,-1 0 0,-1 0 0,0-1 0,-1 1 0,0 0 0,-4 15 0,1-19 0,1-15 0,4-17 0,6 6 0,0 1 0,1 0 0,1 0 0,0 1 0,19-24 0,63-58 0,-81 88 0,-1 0 0,1 1 0,0 0 0,13-6 0,-18 11 0,0-1 0,0 1 0,0-1 0,0 1 0,1 1 0,-1-1 0,1 1 0,-1 0 0,1 0 0,-1 1 0,8 0 0,1 9-1365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32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14 180 24575,'66'14'0,"-53"-16"0,-1 1 0,0-2 0,0 1 0,0-2 0,-1 0 0,1 0 0,-1-1 0,0 0 0,0-1 0,0 0 0,-1-1 0,0 0 0,0-1 0,-1 0 0,0 0 0,0-1 0,-1 0 0,13-19 0,-19 26 0,-1 1 0,0-1 0,0 0 0,0 0 0,0 1 0,0-1 0,-1 0 0,1 0 0,0 0 0,-1 0 0,0 0 0,1 0 0,-1 0 0,0 0 0,0 0 0,0 0 0,0 0 0,0 0 0,0 0 0,-1 0 0,0-3 0,-1 3 0,1 1 0,0-1 0,-1 1 0,1-1 0,-1 1 0,1 0 0,-1 0 0,0-1 0,1 1 0,-1 1 0,0-1 0,0 0 0,0 0 0,0 1 0,1-1 0,-1 1 0,-4-1 0,-12-1 0,1 1 0,-1 1 0,1 1 0,-19 2 0,21-1 0,8-1 0,1 1 0,-1 0 0,1 0 0,0 0 0,0 1 0,0 0 0,0 0 0,1 1 0,-1 0 0,1 0 0,0 0 0,0 0 0,0 1 0,1 0 0,0 0 0,-1 0 0,2 0 0,-1 1 0,1-1 0,-6 13 0,4-7 0,-1 2 0,1-1 0,1 0 0,0 1 0,1 0 0,1-1 0,0 1 0,0 1 0,1 21 0,1-31 0,1-1 0,-1 0 0,1 0 0,0 0 0,0 0 0,0 0 0,0 0 0,0-1 0,1 1 0,-1 0 0,1 0 0,0-1 0,0 1 0,0-1 0,0 0 0,0 0 0,1 0 0,-1 0 0,1 0 0,-1 0 0,1 0 0,0-1 0,-1 1 0,1-1 0,0 0 0,0 0 0,0 0 0,0 0 0,0 0 0,0-1 0,3 1 0,11 1 0,0-1 0,0-1 0,-1 0 0,24-4 0,-39 4 0,8-1 9,1-1 0,-1-1 0,0 0 0,0 0-1,13-7 1,8-2-1427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33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24575,'-3'78'0,"1"-45"0,1 1 0,2-1 0,6 44 0,-6-74 0,-1 0 0,1-1 0,-1 1 0,1 0 0,0 0 0,0-1 0,1 1 0,-1 0 0,1-1 0,-1 0 0,1 1 0,0-1 0,-1 0 0,1 0 0,1 0 0,-1 0 0,0 0 0,0 0 0,1 0 0,-1-1 0,1 1 0,-1-1 0,1 0 0,-1 0 0,1 0 0,0 0 0,0 0 0,0-1 0,0 1 0,-1-1 0,1 1 0,0-1 0,0 0 0,0-1 0,0 1 0,0 0 0,0-1 0,-1 1 0,5-2 0,4-1 0,1-1 0,-1 0 0,0 0 0,0-1 0,-1 0 0,1-1 0,-1 0 0,13-11 0,-9 4 0,-1-1 0,-1 0 0,0-1 0,-1-1 0,0 0 0,11-23 0,6-8 0,-24 39-1365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33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24575,'0'3'0,"0"2"0,0 3 0,0 2 0,0 3 0,0 0 0,0 0 0,-3 1 0,0 0 0,1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33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24575,'-1'78'0,"2"85"0,7-144-1365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34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82 189 24575,'10'-1'0,"0"-1"0,0 1 0,0-2 0,0 1 0,-1-1 0,1-1 0,-1 0 0,0 0 0,0-1 0,0 0 0,0 0 0,-1-1 0,0 0 0,10-11 0,-16 14 0,0 1 0,0-1 0,0 0 0,0 0 0,-1 0 0,1-1 0,-1 1 0,0 0 0,0 0 0,0-1 0,-1 1 0,1 0 0,-1-1 0,0 1 0,0-1 0,0 1 0,0-1 0,0 1 0,-2-5 0,2 5 0,0 1 0,-1-1 0,1 1 0,-1-1 0,0 1 0,0 0 0,1 0 0,-2-1 0,1 1 0,0 0 0,0 0 0,-1 0 0,1 0 0,-1 0 0,1 0 0,-1 1 0,0-1 0,0 0 0,0 1 0,0-1 0,0 1 0,0 0 0,0 0 0,0 0 0,0 0 0,-1 0 0,-2-1 0,-4 2 0,0 0 0,0 1 0,0 0 0,0 0 0,0 1 0,0 0 0,1 1 0,-1-1 0,1 2 0,-1-1 0,1 1 0,0 1 0,-9 6 0,11-8 0,1 1 0,0 0 0,0 0 0,0 0 0,0 1 0,1-1 0,0 1 0,0 0 0,0 1 0,0-1 0,1 1 0,0-1 0,0 1 0,1 0 0,-1 0 0,1 0 0,0 1 0,-1 11 0,2 1 0,1-1 0,1 1 0,5 27 0,-5-40 0,1 1 0,-1 0 0,1-1 0,1 1 0,-1-1 0,1 1 0,1-1 0,-1 0 0,1 0 0,0-1 0,0 1 0,9 8 0,-10-12 0,0 0 0,1 0 0,0-1 0,-1 1 0,1-1 0,0 1 0,0-1 0,0 0 0,0-1 0,0 1 0,0-1 0,8 0 0,56-4 0,-56 3 0,-6 0-58,1-1 0,-1 1 0,0-1 0,0 0 0,0-1 0,0 0 0,0 0-1,6-4 1,-4 2-784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28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28 186 24575,'0'41'0,"1"45"0,-13 91 0,-4-42 0,16-157 0,1-1 0,2 1 0,0-1 0,1 1 0,1 0 0,1 1 0,13-31 0,47-124 0,-48 137 0,2 1 0,39-56 0,-56 91 0,1 0 0,-1 0 0,1 1 0,-1-1 0,1 1 0,0 0 0,0 0 0,0 0 0,0 0 0,0 1 0,7-2 0,56-10 0,-52 11 0,20-3 0,-25 4 0,1 0 0,0-1 0,-1 0 0,1-1 0,10-4 0,2 0-1365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35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76 24575,'-2'37'0,"1"-27"0,0 1 0,1 0 0,0 0 0,0 0 0,1 0 0,5 19 0,-6-29 0,0 0 0,1 0 0,-1 0 0,1 0 0,-1-1 0,1 1 0,-1 0 0,1 0 0,-1 0 0,1 0 0,0 0 0,0-1 0,-1 1 0,1 0 0,0-1 0,0 1 0,0 0 0,0-1 0,0 1 0,0-1 0,0 0 0,0 1 0,0-1 0,0 0 0,0 1 0,1-1 0,1 0 0,-1 0 0,0-1 0,1 1 0,-1-1 0,0 1 0,0-1 0,0 0 0,0 0 0,0 0 0,1 0 0,2-3 0,1 0 0,-1 0 0,1-1 0,-1 0 0,0 0 0,0 0 0,0-1 0,3-6 0,-4 4 0,15-19 0,-9 27 0,-1 20 0,-4-2 0,-4-8 0,2 0 0,-1 0 0,2-1 0,6 18 0,-9-26 0,-1 0 0,1 0 0,0 0 0,-1 0 0,1 0 0,0 0 0,0 0 0,-1-1 0,1 1 0,0 0 0,0 0 0,0-1 0,0 1 0,0 0 0,0-1 0,0 1 0,0-1 0,0 1 0,1-1 0,-1 1 0,0-1 0,0 0 0,0 0 0,0 0 0,1 0 0,-1 0 0,0 0 0,0 0 0,0 0 0,1 0 0,-1 0 0,0 0 0,0-1 0,0 1 0,0-1 0,0 1 0,0-1 0,1 1 0,-1-1 0,0 1 0,0-1 0,-1 0 0,1 0 0,0 0 0,0 1 0,0-1 0,0 0 0,0-2 0,5-2 0,-2-1 0,1 1 0,-1-1 0,0 0 0,0 0 0,0-1 0,-1 1 0,0-1 0,3-10 0,14-68 0,-3 10 0,-15 65-1365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36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24575,'-1'1'0,"1"-1"0,-1 1 0,0-1 0,0 1 0,0 0 0,1-1 0,-1 1 0,0 0 0,0 0 0,1-1 0,-1 1 0,1 0 0,-1 0 0,1 0 0,-1 0 0,1 0 0,0 0 0,-1 0 0,1 0 0,0 0 0,0 0 0,0 0 0,-1 0 0,1 0 0,0 0 0,1 2 0,-3 33 0,2-31 0,2 83 0,-4 67 0,-9-101-1365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9:36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24575,'2'0'0,"4"0"0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19:55:29.6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 24575,'6'0'0,"0"-1"0,1 0 0,-1-1 0,0 0 0,10-4 0,25-5 0,48 4 0,125 8 0,-80 2 0,1424-3 0,-1553 0 17,1 0 0,-1 0 1,1 1-1,-1 0 0,1 0 0,5 3 0,-10-4-46,0 0 1,-1 0-1,1 1 1,0-1-1,0 0 1,-1 1-1,1-1 1,0 1-1,-1-1 0,1 1 1,-1-1-1,1 1 1,0-1-1,-1 1 1,1 0-1,-1-1 1,0 1-1,1 0 0,-1-1 1,1 1-1,-1 0 1,0-1-1,0 1 1,1 0-1,-1 0 0,0 0 1,0-1-1,0 1 1,0 0-1,0 0 1,0 0-1,0-1 1,0 1-1,0 0 0,0 0 1,-1 0-1,1-1 1,0 1-1,0 0 1,-1 0-1,1-1 1,0 1-1,-1 0 0,1-1 1,-1 1-1,1 0 1,-1-1-1,1 1 1,-1-1-1,0 1 1,-1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D42C8-A255-5F4D-A951-1B90F54B60E2}" type="datetimeFigureOut">
              <a:rPr lang="nl-NL" smtClean="0"/>
              <a:t>26-2-2023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75814-5E86-5743-808B-FA33B96378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884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16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029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188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1" y="310695"/>
            <a:ext cx="3934625" cy="1174423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01" y="1485117"/>
            <a:ext cx="3934624" cy="2857572"/>
          </a:xfrm>
        </p:spPr>
        <p:txBody>
          <a:bodyPr/>
          <a:lstStyle>
            <a:lvl3pPr marL="715962" indent="0">
              <a:buNone/>
              <a:defRPr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95043" y="4738971"/>
            <a:ext cx="550734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745252" y="4738971"/>
            <a:ext cx="3449951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95205" y="4738800"/>
            <a:ext cx="569977" cy="273844"/>
          </a:xfrm>
        </p:spPr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4595044" y="0"/>
            <a:ext cx="4548957" cy="51435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3234468" y="4738971"/>
            <a:ext cx="914465" cy="273844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359967" y="4738800"/>
            <a:ext cx="3741885" cy="273844"/>
          </a:xfrm>
          <a:noFill/>
        </p:spPr>
        <p:txBody>
          <a:bodyPr/>
          <a:lstStyle>
            <a:lvl1pPr algn="r">
              <a:defRPr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65C5AF04-DC40-0847-A150-8AD1FF135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00" y="4686937"/>
            <a:ext cx="1533600" cy="2333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800"/>
            </a:lvl1pPr>
            <a:lvl2pPr marL="358775" indent="0">
              <a:buNone/>
              <a:defRPr sz="800"/>
            </a:lvl2pPr>
            <a:lvl3pPr marL="715962" indent="0">
              <a:buNone/>
              <a:defRPr sz="800"/>
            </a:lvl3pPr>
            <a:lvl4pPr marL="1074738" indent="0">
              <a:buNone/>
              <a:defRPr sz="800"/>
            </a:lvl4pPr>
            <a:lvl5pPr marL="1433512" indent="0">
              <a:buNone/>
              <a:defRPr sz="800"/>
            </a:lvl5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78255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/>
          </p:nvPr>
        </p:nvSpPr>
        <p:spPr>
          <a:xfrm>
            <a:off x="360364" y="972000"/>
            <a:ext cx="8326437" cy="3231923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5" name="Afbeelding 4" descr="Future lo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88" y="1884997"/>
            <a:ext cx="3532883" cy="32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Randwij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77145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7" name="Afbeelding 6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inner cit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3948145" cy="1384948"/>
          </a:xfrm>
        </p:spPr>
        <p:txBody>
          <a:bodyPr>
            <a:no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702639"/>
            <a:ext cx="3948145" cy="131445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7" name="Afbeelding 6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7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169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0"/>
          <a:stretch/>
        </p:blipFill>
        <p:spPr>
          <a:xfrm>
            <a:off x="360001" y="4630499"/>
            <a:ext cx="1578484" cy="381853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14886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7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35"/>
          <a:stretch/>
        </p:blipFill>
        <p:spPr>
          <a:xfrm>
            <a:off x="360001" y="4630499"/>
            <a:ext cx="157240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9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310695"/>
            <a:ext cx="8326799" cy="567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972000"/>
            <a:ext cx="8326799" cy="3333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234468" y="4738971"/>
            <a:ext cx="914465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73246" y="4738971"/>
            <a:ext cx="3977658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16142" y="4738800"/>
            <a:ext cx="370657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581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60" r:id="rId5"/>
    <p:sldLayoutId id="2147483661" r:id="rId6"/>
    <p:sldLayoutId id="2147483650" r:id="rId7"/>
    <p:sldLayoutId id="2147483655" r:id="rId8"/>
    <p:sldLayoutId id="2147483656" r:id="rId9"/>
    <p:sldLayoutId id="2147483663" r:id="rId10"/>
    <p:sldLayoutId id="2147483659" r:id="rId11"/>
    <p:sldLayoutId id="2147483654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3200" kern="1200">
          <a:solidFill>
            <a:schemeClr val="tx1"/>
          </a:solidFill>
          <a:latin typeface="+mj-lt"/>
          <a:ea typeface="+mn-ea"/>
          <a:cs typeface="Verdana"/>
        </a:defRPr>
      </a:lvl1pPr>
      <a:lvl2pPr marL="717550" indent="-358775" algn="l" defTabSz="457200" rtl="0" eaLnBrk="1" latinLnBrk="0" hangingPunct="1">
        <a:spcBef>
          <a:spcPts val="0"/>
        </a:spcBef>
        <a:buFont typeface="Lucida Grande"/>
        <a:buChar char="-"/>
        <a:defRPr sz="2800" kern="1200">
          <a:solidFill>
            <a:schemeClr val="tx1"/>
          </a:solidFill>
          <a:latin typeface="+mj-lt"/>
          <a:ea typeface="+mn-ea"/>
          <a:cs typeface="Verdana"/>
        </a:defRPr>
      </a:lvl2pPr>
      <a:lvl3pPr marL="1073150" indent="-357188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3pPr>
      <a:lvl4pPr marL="1430338" indent="-355600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4pPr>
      <a:lvl5pPr marL="1793875" indent="-360363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6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7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customXml" Target="../ink/ink5.xml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7.png"/><Relationship Id="rId10" Type="http://schemas.openxmlformats.org/officeDocument/2006/relationships/image" Target="../media/image18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50.png"/><Relationship Id="rId9" Type="http://schemas.openxmlformats.org/officeDocument/2006/relationships/customXml" Target="../ink/ink4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openxmlformats.org/officeDocument/2006/relationships/customXml" Target="../ink/ink13.xml"/><Relationship Id="rId30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20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" Type="http://schemas.openxmlformats.org/officeDocument/2006/relationships/customXml" Target="../ink/ink16.xml"/><Relationship Id="rId21" Type="http://schemas.openxmlformats.org/officeDocument/2006/relationships/customXml" Target="../ink/ink24.xml"/><Relationship Id="rId7" Type="http://schemas.openxmlformats.org/officeDocument/2006/relationships/customXml" Target="../ink/ink18.xml"/><Relationship Id="rId12" Type="http://schemas.openxmlformats.org/officeDocument/2006/relationships/image" Target="../media/image35.png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24" Type="http://schemas.openxmlformats.org/officeDocument/2006/relationships/image" Target="../media/image41.png"/><Relationship Id="rId5" Type="http://schemas.openxmlformats.org/officeDocument/2006/relationships/customXml" Target="../ink/ink17.xml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34.png"/><Relationship Id="rId19" Type="http://schemas.openxmlformats.org/officeDocument/2006/relationships/customXml" Target="../ink/ink23.xml"/><Relationship Id="rId4" Type="http://schemas.openxmlformats.org/officeDocument/2006/relationships/image" Target="../media/image31.png"/><Relationship Id="rId9" Type="http://schemas.openxmlformats.org/officeDocument/2006/relationships/customXml" Target="../ink/ink19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png"/><Relationship Id="rId21" Type="http://schemas.openxmlformats.org/officeDocument/2006/relationships/customXml" Target="../ink/ink37.xml"/><Relationship Id="rId42" Type="http://schemas.openxmlformats.org/officeDocument/2006/relationships/image" Target="../media/image68.png"/><Relationship Id="rId47" Type="http://schemas.openxmlformats.org/officeDocument/2006/relationships/customXml" Target="../ink/ink50.xml"/><Relationship Id="rId63" Type="http://schemas.openxmlformats.org/officeDocument/2006/relationships/customXml" Target="../ink/ink58.xml"/><Relationship Id="rId68" Type="http://schemas.openxmlformats.org/officeDocument/2006/relationships/image" Target="../media/image81.png"/><Relationship Id="rId84" Type="http://schemas.openxmlformats.org/officeDocument/2006/relationships/image" Target="../media/image89.png"/><Relationship Id="rId89" Type="http://schemas.openxmlformats.org/officeDocument/2006/relationships/customXml" Target="../ink/ink71.xml"/><Relationship Id="rId112" Type="http://schemas.openxmlformats.org/officeDocument/2006/relationships/image" Target="../media/image103.png"/><Relationship Id="rId16" Type="http://schemas.openxmlformats.org/officeDocument/2006/relationships/image" Target="../media/image55.png"/><Relationship Id="rId107" Type="http://schemas.openxmlformats.org/officeDocument/2006/relationships/customXml" Target="../ink/ink80.xml"/><Relationship Id="rId11" Type="http://schemas.openxmlformats.org/officeDocument/2006/relationships/customXml" Target="../ink/ink32.xml"/><Relationship Id="rId32" Type="http://schemas.openxmlformats.org/officeDocument/2006/relationships/image" Target="../media/image63.png"/><Relationship Id="rId37" Type="http://schemas.openxmlformats.org/officeDocument/2006/relationships/customXml" Target="../ink/ink45.xml"/><Relationship Id="rId53" Type="http://schemas.openxmlformats.org/officeDocument/2006/relationships/customXml" Target="../ink/ink53.xml"/><Relationship Id="rId58" Type="http://schemas.openxmlformats.org/officeDocument/2006/relationships/image" Target="../media/image76.png"/><Relationship Id="rId74" Type="http://schemas.openxmlformats.org/officeDocument/2006/relationships/image" Target="../media/image84.png"/><Relationship Id="rId79" Type="http://schemas.openxmlformats.org/officeDocument/2006/relationships/customXml" Target="../ink/ink66.xml"/><Relationship Id="rId102" Type="http://schemas.openxmlformats.org/officeDocument/2006/relationships/image" Target="../media/image98.png"/><Relationship Id="rId5" Type="http://schemas.openxmlformats.org/officeDocument/2006/relationships/customXml" Target="../ink/ink29.xml"/><Relationship Id="rId90" Type="http://schemas.openxmlformats.org/officeDocument/2006/relationships/image" Target="../media/image92.png"/><Relationship Id="rId95" Type="http://schemas.openxmlformats.org/officeDocument/2006/relationships/customXml" Target="../ink/ink74.xml"/><Relationship Id="rId22" Type="http://schemas.openxmlformats.org/officeDocument/2006/relationships/image" Target="../media/image58.png"/><Relationship Id="rId27" Type="http://schemas.openxmlformats.org/officeDocument/2006/relationships/customXml" Target="../ink/ink40.xml"/><Relationship Id="rId43" Type="http://schemas.openxmlformats.org/officeDocument/2006/relationships/customXml" Target="../ink/ink48.xml"/><Relationship Id="rId48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customXml" Target="../ink/ink61.xml"/><Relationship Id="rId80" Type="http://schemas.openxmlformats.org/officeDocument/2006/relationships/image" Target="../media/image87.png"/><Relationship Id="rId85" Type="http://schemas.openxmlformats.org/officeDocument/2006/relationships/customXml" Target="../ink/ink69.xml"/><Relationship Id="rId12" Type="http://schemas.openxmlformats.org/officeDocument/2006/relationships/image" Target="../media/image53.png"/><Relationship Id="rId17" Type="http://schemas.openxmlformats.org/officeDocument/2006/relationships/customXml" Target="../ink/ink35.xml"/><Relationship Id="rId33" Type="http://schemas.openxmlformats.org/officeDocument/2006/relationships/customXml" Target="../ink/ink43.xml"/><Relationship Id="rId38" Type="http://schemas.openxmlformats.org/officeDocument/2006/relationships/image" Target="../media/image66.png"/><Relationship Id="rId59" Type="http://schemas.openxmlformats.org/officeDocument/2006/relationships/customXml" Target="../ink/ink56.xml"/><Relationship Id="rId103" Type="http://schemas.openxmlformats.org/officeDocument/2006/relationships/customXml" Target="../ink/ink78.xml"/><Relationship Id="rId108" Type="http://schemas.openxmlformats.org/officeDocument/2006/relationships/image" Target="../media/image101.png"/><Relationship Id="rId54" Type="http://schemas.openxmlformats.org/officeDocument/2006/relationships/image" Target="../media/image74.png"/><Relationship Id="rId70" Type="http://schemas.openxmlformats.org/officeDocument/2006/relationships/image" Target="../media/image82.png"/><Relationship Id="rId75" Type="http://schemas.openxmlformats.org/officeDocument/2006/relationships/customXml" Target="../ink/ink64.xml"/><Relationship Id="rId91" Type="http://schemas.openxmlformats.org/officeDocument/2006/relationships/customXml" Target="../ink/ink72.xml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61.png"/><Relationship Id="rId36" Type="http://schemas.openxmlformats.org/officeDocument/2006/relationships/image" Target="../media/image65.png"/><Relationship Id="rId49" Type="http://schemas.openxmlformats.org/officeDocument/2006/relationships/customXml" Target="../ink/ink51.xml"/><Relationship Id="rId57" Type="http://schemas.openxmlformats.org/officeDocument/2006/relationships/customXml" Target="../ink/ink55.xml"/><Relationship Id="rId106" Type="http://schemas.openxmlformats.org/officeDocument/2006/relationships/image" Target="../media/image100.png"/><Relationship Id="rId10" Type="http://schemas.openxmlformats.org/officeDocument/2006/relationships/image" Target="../media/image52.png"/><Relationship Id="rId31" Type="http://schemas.openxmlformats.org/officeDocument/2006/relationships/customXml" Target="../ink/ink42.xml"/><Relationship Id="rId44" Type="http://schemas.openxmlformats.org/officeDocument/2006/relationships/image" Target="../media/image69.png"/><Relationship Id="rId52" Type="http://schemas.openxmlformats.org/officeDocument/2006/relationships/image" Target="../media/image73.png"/><Relationship Id="rId60" Type="http://schemas.openxmlformats.org/officeDocument/2006/relationships/image" Target="../media/image77.png"/><Relationship Id="rId65" Type="http://schemas.openxmlformats.org/officeDocument/2006/relationships/customXml" Target="../ink/ink59.xml"/><Relationship Id="rId73" Type="http://schemas.openxmlformats.org/officeDocument/2006/relationships/customXml" Target="../ink/ink63.xml"/><Relationship Id="rId78" Type="http://schemas.openxmlformats.org/officeDocument/2006/relationships/image" Target="../media/image86.png"/><Relationship Id="rId81" Type="http://schemas.openxmlformats.org/officeDocument/2006/relationships/customXml" Target="../ink/ink67.xml"/><Relationship Id="rId86" Type="http://schemas.openxmlformats.org/officeDocument/2006/relationships/image" Target="../media/image90.png"/><Relationship Id="rId94" Type="http://schemas.openxmlformats.org/officeDocument/2006/relationships/image" Target="../media/image94.png"/><Relationship Id="rId99" Type="http://schemas.openxmlformats.org/officeDocument/2006/relationships/customXml" Target="../ink/ink76.xml"/><Relationship Id="rId101" Type="http://schemas.openxmlformats.org/officeDocument/2006/relationships/customXml" Target="../ink/ink77.xml"/><Relationship Id="rId4" Type="http://schemas.openxmlformats.org/officeDocument/2006/relationships/image" Target="../media/image49.png"/><Relationship Id="rId9" Type="http://schemas.openxmlformats.org/officeDocument/2006/relationships/customXml" Target="../ink/ink31.xml"/><Relationship Id="rId13" Type="http://schemas.openxmlformats.org/officeDocument/2006/relationships/customXml" Target="../ink/ink33.xml"/><Relationship Id="rId18" Type="http://schemas.openxmlformats.org/officeDocument/2006/relationships/image" Target="../media/image56.png"/><Relationship Id="rId39" Type="http://schemas.openxmlformats.org/officeDocument/2006/relationships/customXml" Target="../ink/ink46.xml"/><Relationship Id="rId109" Type="http://schemas.openxmlformats.org/officeDocument/2006/relationships/customXml" Target="../ink/ink81.xml"/><Relationship Id="rId34" Type="http://schemas.openxmlformats.org/officeDocument/2006/relationships/image" Target="../media/image64.png"/><Relationship Id="rId50" Type="http://schemas.openxmlformats.org/officeDocument/2006/relationships/image" Target="../media/image72.png"/><Relationship Id="rId55" Type="http://schemas.openxmlformats.org/officeDocument/2006/relationships/customXml" Target="../ink/ink54.xml"/><Relationship Id="rId76" Type="http://schemas.openxmlformats.org/officeDocument/2006/relationships/image" Target="../media/image85.png"/><Relationship Id="rId97" Type="http://schemas.openxmlformats.org/officeDocument/2006/relationships/customXml" Target="../ink/ink75.xml"/><Relationship Id="rId104" Type="http://schemas.openxmlformats.org/officeDocument/2006/relationships/image" Target="../media/image99.png"/><Relationship Id="rId7" Type="http://schemas.openxmlformats.org/officeDocument/2006/relationships/customXml" Target="../ink/ink30.xml"/><Relationship Id="rId71" Type="http://schemas.openxmlformats.org/officeDocument/2006/relationships/customXml" Target="../ink/ink62.xml"/><Relationship Id="rId92" Type="http://schemas.openxmlformats.org/officeDocument/2006/relationships/image" Target="../media/image93.png"/><Relationship Id="rId2" Type="http://schemas.openxmlformats.org/officeDocument/2006/relationships/image" Target="../media/image48.png"/><Relationship Id="rId29" Type="http://schemas.openxmlformats.org/officeDocument/2006/relationships/customXml" Target="../ink/ink41.xml"/><Relationship Id="rId24" Type="http://schemas.openxmlformats.org/officeDocument/2006/relationships/image" Target="../media/image59.png"/><Relationship Id="rId40" Type="http://schemas.openxmlformats.org/officeDocument/2006/relationships/image" Target="../media/image67.png"/><Relationship Id="rId45" Type="http://schemas.openxmlformats.org/officeDocument/2006/relationships/customXml" Target="../ink/ink49.xml"/><Relationship Id="rId66" Type="http://schemas.openxmlformats.org/officeDocument/2006/relationships/image" Target="../media/image80.png"/><Relationship Id="rId87" Type="http://schemas.openxmlformats.org/officeDocument/2006/relationships/customXml" Target="../ink/ink70.xml"/><Relationship Id="rId110" Type="http://schemas.openxmlformats.org/officeDocument/2006/relationships/image" Target="../media/image102.png"/><Relationship Id="rId61" Type="http://schemas.openxmlformats.org/officeDocument/2006/relationships/customXml" Target="../ink/ink57.xml"/><Relationship Id="rId82" Type="http://schemas.openxmlformats.org/officeDocument/2006/relationships/image" Target="../media/image88.png"/><Relationship Id="rId19" Type="http://schemas.openxmlformats.org/officeDocument/2006/relationships/customXml" Target="../ink/ink36.xml"/><Relationship Id="rId14" Type="http://schemas.openxmlformats.org/officeDocument/2006/relationships/image" Target="../media/image54.png"/><Relationship Id="rId30" Type="http://schemas.openxmlformats.org/officeDocument/2006/relationships/image" Target="../media/image62.png"/><Relationship Id="rId35" Type="http://schemas.openxmlformats.org/officeDocument/2006/relationships/customXml" Target="../ink/ink44.xml"/><Relationship Id="rId56" Type="http://schemas.openxmlformats.org/officeDocument/2006/relationships/image" Target="../media/image75.png"/><Relationship Id="rId77" Type="http://schemas.openxmlformats.org/officeDocument/2006/relationships/customXml" Target="../ink/ink65.xml"/><Relationship Id="rId100" Type="http://schemas.openxmlformats.org/officeDocument/2006/relationships/image" Target="../media/image97.png"/><Relationship Id="rId105" Type="http://schemas.openxmlformats.org/officeDocument/2006/relationships/customXml" Target="../ink/ink79.xml"/><Relationship Id="rId8" Type="http://schemas.openxmlformats.org/officeDocument/2006/relationships/image" Target="../media/image51.png"/><Relationship Id="rId51" Type="http://schemas.openxmlformats.org/officeDocument/2006/relationships/customXml" Target="../ink/ink52.xml"/><Relationship Id="rId72" Type="http://schemas.openxmlformats.org/officeDocument/2006/relationships/image" Target="../media/image83.png"/><Relationship Id="rId93" Type="http://schemas.openxmlformats.org/officeDocument/2006/relationships/customXml" Target="../ink/ink73.xml"/><Relationship Id="rId98" Type="http://schemas.openxmlformats.org/officeDocument/2006/relationships/image" Target="../media/image96.png"/><Relationship Id="rId3" Type="http://schemas.openxmlformats.org/officeDocument/2006/relationships/customXml" Target="../ink/ink28.xml"/><Relationship Id="rId25" Type="http://schemas.openxmlformats.org/officeDocument/2006/relationships/customXml" Target="../ink/ink39.xml"/><Relationship Id="rId46" Type="http://schemas.openxmlformats.org/officeDocument/2006/relationships/image" Target="../media/image70.png"/><Relationship Id="rId67" Type="http://schemas.openxmlformats.org/officeDocument/2006/relationships/customXml" Target="../ink/ink60.xml"/><Relationship Id="rId20" Type="http://schemas.openxmlformats.org/officeDocument/2006/relationships/image" Target="../media/image57.png"/><Relationship Id="rId41" Type="http://schemas.openxmlformats.org/officeDocument/2006/relationships/customXml" Target="../ink/ink47.xml"/><Relationship Id="rId62" Type="http://schemas.openxmlformats.org/officeDocument/2006/relationships/image" Target="../media/image78.png"/><Relationship Id="rId83" Type="http://schemas.openxmlformats.org/officeDocument/2006/relationships/customXml" Target="../ink/ink68.xml"/><Relationship Id="rId88" Type="http://schemas.openxmlformats.org/officeDocument/2006/relationships/image" Target="../media/image91.png"/><Relationship Id="rId111" Type="http://schemas.openxmlformats.org/officeDocument/2006/relationships/customXml" Target="../ink/ink8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zh-CN" dirty="0"/>
              <a:t>Search </a:t>
            </a:r>
            <a:r>
              <a:rPr lang="nl-NL" altLang="zh-CN" dirty="0" err="1"/>
              <a:t>Strategy</a:t>
            </a:r>
            <a:r>
              <a:rPr lang="nl-NL" altLang="zh-CN" dirty="0"/>
              <a:t> Builder </a:t>
            </a:r>
            <a:r>
              <a:rPr lang="nl-NL" altLang="zh-CN" dirty="0" err="1"/>
              <a:t>for</a:t>
            </a:r>
            <a:r>
              <a:rPr lang="nl-NL" altLang="zh-CN" dirty="0"/>
              <a:t> </a:t>
            </a:r>
            <a:r>
              <a:rPr lang="nl-NL" altLang="zh-CN" dirty="0" err="1"/>
              <a:t>Literature</a:t>
            </a:r>
            <a:r>
              <a:rPr lang="nl-NL" altLang="zh-CN" dirty="0"/>
              <a:t> Reviews – UX Design</a:t>
            </a:r>
            <a:endParaRPr lang="nl-N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64588" y="3099640"/>
            <a:ext cx="4196618" cy="980524"/>
          </a:xfrm>
        </p:spPr>
        <p:txBody>
          <a:bodyPr/>
          <a:lstStyle/>
          <a:p>
            <a:r>
              <a:rPr lang="nl-NL" dirty="0"/>
              <a:t>Ankie Fan</a:t>
            </a:r>
          </a:p>
          <a:p>
            <a:r>
              <a:rPr lang="nl-NL" dirty="0"/>
              <a:t>KE@</a:t>
            </a:r>
            <a:r>
              <a:rPr lang="en-US" altLang="zh-CN" dirty="0"/>
              <a:t>work in UM library, 2022-2023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8834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27BDD-7511-C895-6C93-89DF4F4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 Extraction Tool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CE5E3A-2137-429F-8E8F-4EAF0AD9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0" y="2460175"/>
            <a:ext cx="3447929" cy="19517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CFF4DA-18CC-3AE5-AA77-38D0C9DD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01" y="877695"/>
            <a:ext cx="3384838" cy="1914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C94730-5A09-F253-B146-75F909907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816" y="970910"/>
            <a:ext cx="4669983" cy="37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3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Tool for Literature Review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9" y="1259353"/>
            <a:ext cx="4174636" cy="2644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436" y="1259354"/>
            <a:ext cx="4262114" cy="26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7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221667" cy="1653944"/>
          </a:xfrm>
        </p:spPr>
        <p:txBody>
          <a:bodyPr/>
          <a:lstStyle/>
          <a:p>
            <a:r>
              <a:rPr lang="nl-NL" dirty="0"/>
              <a:t>Low-</a:t>
            </a:r>
            <a:r>
              <a:rPr lang="nl-NL" dirty="0" err="1"/>
              <a:t>fidelity</a:t>
            </a:r>
            <a:r>
              <a:rPr lang="nl-NL" dirty="0"/>
              <a:t> Prototyping</a:t>
            </a:r>
            <a:br>
              <a:rPr lang="nl-NL" dirty="0"/>
            </a:br>
            <a:endParaRPr lang="nl-N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76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Low-</a:t>
            </a:r>
            <a:r>
              <a:rPr lang="nl-NL" dirty="0" err="1"/>
              <a:t>fidelity</a:t>
            </a:r>
            <a:r>
              <a:rPr lang="nl-NL" dirty="0"/>
              <a:t> Prototyping</a:t>
            </a:r>
            <a:br>
              <a:rPr lang="nl-NL" dirty="0"/>
            </a:br>
            <a:endParaRPr lang="nl-NL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C06437-AB25-D6BB-0E85-CAA797BD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41" y="1034716"/>
            <a:ext cx="3948535" cy="32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0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4EDE1-FF99-9F22-6ABB-23D65AF76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11150"/>
            <a:ext cx="8326437" cy="566738"/>
          </a:xfrm>
        </p:spPr>
        <p:txBody>
          <a:bodyPr>
            <a:normAutofit fontScale="90000"/>
          </a:bodyPr>
          <a:lstStyle/>
          <a:p>
            <a:r>
              <a:rPr lang="nl-NL" dirty="0"/>
              <a:t>Low-</a:t>
            </a:r>
            <a:r>
              <a:rPr lang="nl-NL" dirty="0" err="1"/>
              <a:t>fidelity</a:t>
            </a:r>
            <a:r>
              <a:rPr lang="nl-NL" dirty="0"/>
              <a:t> Prototyping</a:t>
            </a:r>
            <a:br>
              <a:rPr lang="nl-NL" dirty="0"/>
            </a:br>
            <a:endParaRPr lang="nl-NL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B345E454-8635-1560-DEC5-BCC15CEFA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940" y="1057054"/>
            <a:ext cx="4572354" cy="2740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37FB8E2-3C4D-8702-3F7C-EF008E799832}"/>
                  </a:ext>
                </a:extLst>
              </p14:cNvPr>
              <p14:cNvContentPartPr/>
              <p14:nvPr/>
            </p14:nvContentPartPr>
            <p14:xfrm>
              <a:off x="4783604" y="2237552"/>
              <a:ext cx="1117080" cy="5824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37FB8E2-3C4D-8702-3F7C-EF008E7998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5964" y="2219552"/>
                <a:ext cx="115272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0FA7919-72D4-E9E3-31E5-2CD814770A66}"/>
                  </a:ext>
                </a:extLst>
              </p14:cNvPr>
              <p14:cNvContentPartPr/>
              <p14:nvPr/>
            </p14:nvContentPartPr>
            <p14:xfrm>
              <a:off x="5765324" y="2724632"/>
              <a:ext cx="187560" cy="1004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0FA7919-72D4-E9E3-31E5-2CD814770A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7324" y="2706992"/>
                <a:ext cx="22320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AAB7E3D6-FB48-7446-92A5-210E4210D2CF}"/>
              </a:ext>
            </a:extLst>
          </p:cNvPr>
          <p:cNvGrpSpPr/>
          <p:nvPr/>
        </p:nvGrpSpPr>
        <p:grpSpPr>
          <a:xfrm>
            <a:off x="6005804" y="2588912"/>
            <a:ext cx="958320" cy="358920"/>
            <a:chOff x="6005804" y="2588912"/>
            <a:chExt cx="95832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12E6546-766A-F2E7-E84D-0DDEEC14C3A2}"/>
                    </a:ext>
                  </a:extLst>
                </p14:cNvPr>
                <p14:cNvContentPartPr/>
                <p14:nvPr/>
              </p14:nvContentPartPr>
              <p14:xfrm>
                <a:off x="6005804" y="2641832"/>
                <a:ext cx="424440" cy="299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12E6546-766A-F2E7-E84D-0DDEEC14C3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70164" y="2606192"/>
                  <a:ext cx="4960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28C9B39-F0E3-C143-FDE8-E0C5C21169DA}"/>
                    </a:ext>
                  </a:extLst>
                </p14:cNvPr>
                <p14:cNvContentPartPr/>
                <p14:nvPr/>
              </p14:nvContentPartPr>
              <p14:xfrm>
                <a:off x="6452204" y="2588912"/>
                <a:ext cx="162360" cy="358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28C9B39-F0E3-C143-FDE8-E0C5C21169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16204" y="2552912"/>
                  <a:ext cx="2340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78CA778-1E13-8A4C-4D15-B46A141E7D3D}"/>
                    </a:ext>
                  </a:extLst>
                </p14:cNvPr>
                <p14:cNvContentPartPr/>
                <p14:nvPr/>
              </p14:nvContentPartPr>
              <p14:xfrm>
                <a:off x="6721844" y="2622032"/>
                <a:ext cx="242280" cy="280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78CA778-1E13-8A4C-4D15-B46A141E7D3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85844" y="2586032"/>
                  <a:ext cx="31392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A5D3873-AF38-331A-1322-648D2018F636}"/>
              </a:ext>
            </a:extLst>
          </p:cNvPr>
          <p:cNvGrpSpPr/>
          <p:nvPr/>
        </p:nvGrpSpPr>
        <p:grpSpPr>
          <a:xfrm>
            <a:off x="7420604" y="2551112"/>
            <a:ext cx="925200" cy="280800"/>
            <a:chOff x="7420604" y="2551112"/>
            <a:chExt cx="92520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214CBC5-E368-F9D9-9DE2-B5A007138F15}"/>
                    </a:ext>
                  </a:extLst>
                </p14:cNvPr>
                <p14:cNvContentPartPr/>
                <p14:nvPr/>
              </p14:nvContentPartPr>
              <p14:xfrm>
                <a:off x="7420604" y="2574512"/>
                <a:ext cx="233280" cy="257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214CBC5-E368-F9D9-9DE2-B5A007138F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84604" y="2538512"/>
                  <a:ext cx="304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9027B61-258B-5CD2-843C-38600327391E}"/>
                    </a:ext>
                  </a:extLst>
                </p14:cNvPr>
                <p14:cNvContentPartPr/>
                <p14:nvPr/>
              </p14:nvContentPartPr>
              <p14:xfrm>
                <a:off x="7813364" y="2618072"/>
                <a:ext cx="266400" cy="212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9027B61-258B-5CD2-843C-3860032739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77724" y="2582072"/>
                  <a:ext cx="338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7404750-5D97-2A8A-5221-A058C8BAA5FD}"/>
                    </a:ext>
                  </a:extLst>
                </p14:cNvPr>
                <p14:cNvContentPartPr/>
                <p14:nvPr/>
              </p14:nvContentPartPr>
              <p14:xfrm>
                <a:off x="8176244" y="2551112"/>
                <a:ext cx="169560" cy="225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7404750-5D97-2A8A-5221-A058C8BAA5F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40604" y="2515112"/>
                  <a:ext cx="2412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87A50C-3C8C-8B86-856D-D044C88E9E16}"/>
              </a:ext>
            </a:extLst>
          </p:cNvPr>
          <p:cNvGrpSpPr/>
          <p:nvPr/>
        </p:nvGrpSpPr>
        <p:grpSpPr>
          <a:xfrm>
            <a:off x="6063764" y="3385952"/>
            <a:ext cx="2738520" cy="684000"/>
            <a:chOff x="6063764" y="3385952"/>
            <a:chExt cx="2738520" cy="68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AA5492C-C230-F152-AF7C-63B9A1784327}"/>
                    </a:ext>
                  </a:extLst>
                </p14:cNvPr>
                <p14:cNvContentPartPr/>
                <p14:nvPr/>
              </p14:nvContentPartPr>
              <p14:xfrm>
                <a:off x="6063764" y="3511952"/>
                <a:ext cx="771480" cy="162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AA5492C-C230-F152-AF7C-63B9A17843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28124" y="3475952"/>
                  <a:ext cx="843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CB130DC-740A-0D4F-B452-AAFB14A87AAC}"/>
                    </a:ext>
                  </a:extLst>
                </p14:cNvPr>
                <p14:cNvContentPartPr/>
                <p14:nvPr/>
              </p14:nvContentPartPr>
              <p14:xfrm>
                <a:off x="6558764" y="3532472"/>
                <a:ext cx="65520" cy="537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CB130DC-740A-0D4F-B452-AAFB14A87A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23124" y="3496472"/>
                  <a:ext cx="13716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EEF4837-492A-838D-553C-8116320C3B7F}"/>
                    </a:ext>
                  </a:extLst>
                </p14:cNvPr>
                <p14:cNvContentPartPr/>
                <p14:nvPr/>
              </p14:nvContentPartPr>
              <p14:xfrm>
                <a:off x="6939284" y="3432032"/>
                <a:ext cx="565560" cy="578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EEF4837-492A-838D-553C-8116320C3B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03644" y="3396032"/>
                  <a:ext cx="6372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E6DA3B9-E1CC-4573-D015-0C933FA8DC7A}"/>
                    </a:ext>
                  </a:extLst>
                </p14:cNvPr>
                <p14:cNvContentPartPr/>
                <p14:nvPr/>
              </p14:nvContentPartPr>
              <p14:xfrm>
                <a:off x="7568204" y="3589712"/>
                <a:ext cx="348480" cy="352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E6DA3B9-E1CC-4573-D015-0C933FA8DC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32564" y="3554072"/>
                  <a:ext cx="4201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7FE0AB8-505F-0BAF-521F-FAADBCF7B19A}"/>
                    </a:ext>
                  </a:extLst>
                </p14:cNvPr>
                <p14:cNvContentPartPr/>
                <p14:nvPr/>
              </p14:nvContentPartPr>
              <p14:xfrm>
                <a:off x="8025404" y="3460112"/>
                <a:ext cx="453600" cy="501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7FE0AB8-505F-0BAF-521F-FAADBCF7B19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89404" y="3424112"/>
                  <a:ext cx="5252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3FB322D-D0CE-FDCE-B4D9-84C6E8F2F520}"/>
                    </a:ext>
                  </a:extLst>
                </p14:cNvPr>
                <p14:cNvContentPartPr/>
                <p14:nvPr/>
              </p14:nvContentPartPr>
              <p14:xfrm>
                <a:off x="8724884" y="3385952"/>
                <a:ext cx="77400" cy="2574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3FB322D-D0CE-FDCE-B4D9-84C6E8F2F52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89244" y="3349952"/>
                  <a:ext cx="1490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D182C48-8684-67B4-883D-621661D80A40}"/>
                    </a:ext>
                  </a:extLst>
                </p14:cNvPr>
                <p14:cNvContentPartPr/>
                <p14:nvPr/>
              </p14:nvContentPartPr>
              <p14:xfrm>
                <a:off x="8778164" y="3979952"/>
                <a:ext cx="3240" cy="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D182C48-8684-67B4-883D-621661D80A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42164" y="3943952"/>
                  <a:ext cx="7488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842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4EDE1-FF99-9F22-6ABB-23D65AF76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11150"/>
            <a:ext cx="8326437" cy="566738"/>
          </a:xfrm>
        </p:spPr>
        <p:txBody>
          <a:bodyPr>
            <a:normAutofit fontScale="90000"/>
          </a:bodyPr>
          <a:lstStyle/>
          <a:p>
            <a:r>
              <a:rPr lang="nl-NL" dirty="0"/>
              <a:t>Low-</a:t>
            </a:r>
            <a:r>
              <a:rPr lang="nl-NL" dirty="0" err="1"/>
              <a:t>fidelity</a:t>
            </a:r>
            <a:r>
              <a:rPr lang="nl-NL" dirty="0"/>
              <a:t> Prototyping</a:t>
            </a:r>
            <a:br>
              <a:rPr lang="nl-NL" dirty="0"/>
            </a:br>
            <a:endParaRPr lang="nl-NL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1C292F-7783-7B35-E52B-DEBF41AA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08" y="1344661"/>
            <a:ext cx="4051451" cy="2454178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56013B4A-742F-D1E4-633D-3382AA14D802}"/>
              </a:ext>
            </a:extLst>
          </p:cNvPr>
          <p:cNvGrpSpPr/>
          <p:nvPr/>
        </p:nvGrpSpPr>
        <p:grpSpPr>
          <a:xfrm>
            <a:off x="4807724" y="3469472"/>
            <a:ext cx="1454400" cy="732240"/>
            <a:chOff x="4807724" y="3469472"/>
            <a:chExt cx="145440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763B327-39E7-8177-31A1-750C17D75D77}"/>
                    </a:ext>
                  </a:extLst>
                </p14:cNvPr>
                <p14:cNvContentPartPr/>
                <p14:nvPr/>
              </p14:nvContentPartPr>
              <p14:xfrm>
                <a:off x="4826804" y="3508352"/>
                <a:ext cx="496440" cy="500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763B327-39E7-8177-31A1-750C17D75D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09164" y="3490352"/>
                  <a:ext cx="5320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8D628F9-CF88-A493-DB7E-1A14EC17AB2A}"/>
                    </a:ext>
                  </a:extLst>
                </p14:cNvPr>
                <p14:cNvContentPartPr/>
                <p14:nvPr/>
              </p14:nvContentPartPr>
              <p14:xfrm>
                <a:off x="4807724" y="3513032"/>
                <a:ext cx="15480" cy="1249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8D628F9-CF88-A493-DB7E-1A14EC17AB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9724" y="3495392"/>
                  <a:ext cx="51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CA88CAF-8DC9-985C-B78C-34B230DA47BD}"/>
                    </a:ext>
                  </a:extLst>
                </p14:cNvPr>
                <p14:cNvContentPartPr/>
                <p14:nvPr/>
              </p14:nvContentPartPr>
              <p14:xfrm>
                <a:off x="4860644" y="3469472"/>
                <a:ext cx="111240" cy="5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CA88CAF-8DC9-985C-B78C-34B230DA47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42644" y="3451832"/>
                  <a:ext cx="146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17DDE80-E928-1491-02FF-32B983697845}"/>
                    </a:ext>
                  </a:extLst>
                </p14:cNvPr>
                <p14:cNvContentPartPr/>
                <p14:nvPr/>
              </p14:nvContentPartPr>
              <p14:xfrm>
                <a:off x="5625644" y="3797072"/>
                <a:ext cx="33120" cy="318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17DDE80-E928-1491-02FF-32B9836978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08004" y="3779072"/>
                  <a:ext cx="687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8B72430-75E6-8B01-6972-FC8AD020A1B3}"/>
                    </a:ext>
                  </a:extLst>
                </p14:cNvPr>
                <p14:cNvContentPartPr/>
                <p14:nvPr/>
              </p14:nvContentPartPr>
              <p14:xfrm>
                <a:off x="5755604" y="3927032"/>
                <a:ext cx="12240" cy="37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8B72430-75E6-8B01-6972-FC8AD020A1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37964" y="3909032"/>
                  <a:ext cx="47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F2EB75C-4AA9-26F4-F6E6-56E0BB71F0A4}"/>
                    </a:ext>
                  </a:extLst>
                </p14:cNvPr>
                <p14:cNvContentPartPr/>
                <p14:nvPr/>
              </p14:nvContentPartPr>
              <p14:xfrm>
                <a:off x="5745884" y="4047272"/>
                <a:ext cx="10080" cy="68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F2EB75C-4AA9-26F4-F6E6-56E0BB71F0A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28244" y="4029272"/>
                  <a:ext cx="45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CBE17DD-8A82-B474-EFE8-2AB98412EB26}"/>
                    </a:ext>
                  </a:extLst>
                </p14:cNvPr>
                <p14:cNvContentPartPr/>
                <p14:nvPr/>
              </p14:nvContentPartPr>
              <p14:xfrm>
                <a:off x="5809244" y="4023152"/>
                <a:ext cx="156960" cy="126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CBE17DD-8A82-B474-EFE8-2AB98412EB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91604" y="4005512"/>
                  <a:ext cx="192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D726C6D-96FE-964D-3D28-8F934524AD82}"/>
                    </a:ext>
                  </a:extLst>
                </p14:cNvPr>
                <p14:cNvContentPartPr/>
                <p14:nvPr/>
              </p14:nvContentPartPr>
              <p14:xfrm>
                <a:off x="5957924" y="3825872"/>
                <a:ext cx="29160" cy="3038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D726C6D-96FE-964D-3D28-8F934524AD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40284" y="3808232"/>
                  <a:ext cx="648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73CD3AE-E1F0-388E-74FE-32E677C09C4D}"/>
                    </a:ext>
                  </a:extLst>
                </p14:cNvPr>
                <p14:cNvContentPartPr/>
                <p14:nvPr/>
              </p14:nvContentPartPr>
              <p14:xfrm>
                <a:off x="5982044" y="3960152"/>
                <a:ext cx="146520" cy="153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73CD3AE-E1F0-388E-74FE-32E677C09C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64044" y="3942512"/>
                  <a:ext cx="182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55B84C0-894D-3BB1-D685-BF1EFB3D806A}"/>
                    </a:ext>
                  </a:extLst>
                </p14:cNvPr>
                <p14:cNvContentPartPr/>
                <p14:nvPr/>
              </p14:nvContentPartPr>
              <p14:xfrm>
                <a:off x="6248444" y="3820832"/>
                <a:ext cx="13680" cy="190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55B84C0-894D-3BB1-D685-BF1EFB3D80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30444" y="3803192"/>
                  <a:ext cx="49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51C0989-CCC6-5FF4-4385-04C65ED8023E}"/>
                    </a:ext>
                  </a:extLst>
                </p14:cNvPr>
                <p14:cNvContentPartPr/>
                <p14:nvPr/>
              </p14:nvContentPartPr>
              <p14:xfrm>
                <a:off x="6246644" y="4201352"/>
                <a:ext cx="1080" cy="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51C0989-CCC6-5FF4-4385-04C65ED802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28644" y="4183352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343947E-5FEA-83CB-91BE-9DF91CB2C53E}"/>
                  </a:ext>
                </a:extLst>
              </p14:cNvPr>
              <p14:cNvContentPartPr/>
              <p14:nvPr/>
            </p14:nvContentPartPr>
            <p14:xfrm>
              <a:off x="5417204" y="3974552"/>
              <a:ext cx="96120" cy="169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343947E-5FEA-83CB-91BE-9DF91CB2C53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99204" y="3956552"/>
                <a:ext cx="13176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05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BB8A7-0767-A3C1-4A83-E64C2D7C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zh-CN" dirty="0"/>
              <a:t>Low-fidelity Prototyping</a:t>
            </a:r>
            <a:br>
              <a:rPr lang="nl-NL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37F95-A72B-EA70-BB42-EC9746CCD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7" y="1294598"/>
            <a:ext cx="3758677" cy="27567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003DAE-7736-4441-B613-733BED32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448" y="1294597"/>
            <a:ext cx="4204785" cy="27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3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4EDE1-FF99-9F22-6ABB-23D65AF76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11150"/>
            <a:ext cx="8326437" cy="566738"/>
          </a:xfrm>
        </p:spPr>
        <p:txBody>
          <a:bodyPr>
            <a:normAutofit fontScale="90000"/>
          </a:bodyPr>
          <a:lstStyle/>
          <a:p>
            <a:r>
              <a:rPr lang="nl-NL" dirty="0"/>
              <a:t>Low-</a:t>
            </a:r>
            <a:r>
              <a:rPr lang="nl-NL" dirty="0" err="1"/>
              <a:t>fidelity</a:t>
            </a:r>
            <a:r>
              <a:rPr lang="nl-NL" dirty="0"/>
              <a:t> Prototyping</a:t>
            </a:r>
            <a:br>
              <a:rPr lang="nl-NL" dirty="0"/>
            </a:br>
            <a:endParaRPr lang="nl-NL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BAB319-738D-3D48-00CA-DBF4D7CF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1" y="1532674"/>
            <a:ext cx="3461718" cy="20781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3CE3B6-14D6-E870-6BC0-8C4AE5D3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837" y="1415820"/>
            <a:ext cx="4759802" cy="26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4EDE1-FF99-9F22-6ABB-23D65AF76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11150"/>
            <a:ext cx="8326437" cy="566738"/>
          </a:xfrm>
        </p:spPr>
        <p:txBody>
          <a:bodyPr>
            <a:normAutofit fontScale="90000"/>
          </a:bodyPr>
          <a:lstStyle/>
          <a:p>
            <a:r>
              <a:rPr lang="nl-NL" dirty="0"/>
              <a:t>Low-</a:t>
            </a:r>
            <a:r>
              <a:rPr lang="nl-NL" dirty="0" err="1"/>
              <a:t>fidelity</a:t>
            </a:r>
            <a:r>
              <a:rPr lang="nl-NL" dirty="0"/>
              <a:t> Prototyping</a:t>
            </a:r>
            <a:br>
              <a:rPr lang="nl-NL" dirty="0"/>
            </a:br>
            <a:endParaRPr lang="nl-NL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F48B79-8580-37B2-2B73-7F06F541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05" y="992191"/>
            <a:ext cx="5468551" cy="341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43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896CB-8845-BCDE-16F9-56E9B077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zh-CN" dirty="0"/>
              <a:t>Low-fidelity Prototyping</a:t>
            </a:r>
            <a:br>
              <a:rPr lang="nl-NL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9D28D5-2315-6338-A140-29AA4105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4" y="982619"/>
            <a:ext cx="5961976" cy="346783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ECFDAE0-CC38-A1EF-D9F5-800B89ED5BDB}"/>
              </a:ext>
            </a:extLst>
          </p:cNvPr>
          <p:cNvGrpSpPr/>
          <p:nvPr/>
        </p:nvGrpSpPr>
        <p:grpSpPr>
          <a:xfrm>
            <a:off x="6564524" y="3324392"/>
            <a:ext cx="382680" cy="792720"/>
            <a:chOff x="6564524" y="3324392"/>
            <a:chExt cx="382680" cy="7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2D302DF-F286-2394-3E8A-4BDF41CB6FA0}"/>
                    </a:ext>
                  </a:extLst>
                </p14:cNvPr>
                <p14:cNvContentPartPr/>
                <p14:nvPr/>
              </p14:nvContentPartPr>
              <p14:xfrm>
                <a:off x="6703124" y="3324392"/>
                <a:ext cx="194040" cy="1944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2D302DF-F286-2394-3E8A-4BDF41CB6FA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85124" y="3306752"/>
                  <a:ext cx="229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0E51420-7B66-CC40-EE07-C3D18D7B2CE4}"/>
                    </a:ext>
                  </a:extLst>
                </p14:cNvPr>
                <p14:cNvContentPartPr/>
                <p14:nvPr/>
              </p14:nvContentPartPr>
              <p14:xfrm>
                <a:off x="6564524" y="3517712"/>
                <a:ext cx="246240" cy="384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0E51420-7B66-CC40-EE07-C3D18D7B2C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46524" y="3500072"/>
                  <a:ext cx="281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A0236AF-C758-9D21-9BB7-2C432005B04F}"/>
                    </a:ext>
                  </a:extLst>
                </p14:cNvPr>
                <p14:cNvContentPartPr/>
                <p14:nvPr/>
              </p14:nvContentPartPr>
              <p14:xfrm>
                <a:off x="6805004" y="3765032"/>
                <a:ext cx="142200" cy="17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A0236AF-C758-9D21-9BB7-2C432005B0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87004" y="3747392"/>
                  <a:ext cx="177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CD734D7-230D-5098-30A1-14A25A1CCF49}"/>
                    </a:ext>
                  </a:extLst>
                </p14:cNvPr>
                <p14:cNvContentPartPr/>
                <p14:nvPr/>
              </p14:nvContentPartPr>
              <p14:xfrm>
                <a:off x="6647684" y="3801752"/>
                <a:ext cx="177840" cy="3153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CD734D7-230D-5098-30A1-14A25A1CCF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29684" y="3784112"/>
                  <a:ext cx="213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99E0A13-7349-481D-9F4D-F3DEB8424307}"/>
                    </a:ext>
                  </a:extLst>
                </p14:cNvPr>
                <p14:cNvContentPartPr/>
                <p14:nvPr/>
              </p14:nvContentPartPr>
              <p14:xfrm>
                <a:off x="6857924" y="3960872"/>
                <a:ext cx="86400" cy="143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99E0A13-7349-481D-9F4D-F3DEB84243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39924" y="3942872"/>
                  <a:ext cx="1220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5C5A90-F57A-44BC-39FF-F35D3616740F}"/>
              </a:ext>
            </a:extLst>
          </p:cNvPr>
          <p:cNvGrpSpPr/>
          <p:nvPr/>
        </p:nvGrpSpPr>
        <p:grpSpPr>
          <a:xfrm>
            <a:off x="7219004" y="2752352"/>
            <a:ext cx="572760" cy="235080"/>
            <a:chOff x="7219004" y="2752352"/>
            <a:chExt cx="5727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B1565AD-E685-1DF7-2BD9-6F62A756E3F8}"/>
                    </a:ext>
                  </a:extLst>
                </p14:cNvPr>
                <p14:cNvContentPartPr/>
                <p14:nvPr/>
              </p14:nvContentPartPr>
              <p14:xfrm>
                <a:off x="7219004" y="2800592"/>
                <a:ext cx="77400" cy="1868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B1565AD-E685-1DF7-2BD9-6F62A756E3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01004" y="2782952"/>
                  <a:ext cx="113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4384D1B-4504-1EA0-BE2C-4CD1C6C627D7}"/>
                    </a:ext>
                  </a:extLst>
                </p14:cNvPr>
                <p14:cNvContentPartPr/>
                <p14:nvPr/>
              </p14:nvContentPartPr>
              <p14:xfrm>
                <a:off x="7305404" y="2752352"/>
                <a:ext cx="144720" cy="186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4384D1B-4504-1EA0-BE2C-4CD1C6C627D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87764" y="2734352"/>
                  <a:ext cx="180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F3DD89-0881-89F7-A454-3ED1FFDE954E}"/>
                    </a:ext>
                  </a:extLst>
                </p14:cNvPr>
                <p14:cNvContentPartPr/>
                <p14:nvPr/>
              </p14:nvContentPartPr>
              <p14:xfrm>
                <a:off x="7463804" y="2863232"/>
                <a:ext cx="83160" cy="925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F3DD89-0881-89F7-A454-3ED1FFDE954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45804" y="2845592"/>
                  <a:ext cx="118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64E6A5F-E54C-E71E-693A-E9D4EB45170B}"/>
                    </a:ext>
                  </a:extLst>
                </p14:cNvPr>
                <p14:cNvContentPartPr/>
                <p14:nvPr/>
              </p14:nvContentPartPr>
              <p14:xfrm>
                <a:off x="7594124" y="2834432"/>
                <a:ext cx="197640" cy="979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64E6A5F-E54C-E71E-693A-E9D4EB4517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76124" y="2816432"/>
                  <a:ext cx="2332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A54D63-7172-FF16-A6EF-8B5B734531AE}"/>
              </a:ext>
            </a:extLst>
          </p:cNvPr>
          <p:cNvGrpSpPr/>
          <p:nvPr/>
        </p:nvGrpSpPr>
        <p:grpSpPr>
          <a:xfrm>
            <a:off x="8051324" y="2694752"/>
            <a:ext cx="333000" cy="247320"/>
            <a:chOff x="8051324" y="2694752"/>
            <a:chExt cx="3330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03EE4B8-FCB1-1BD7-AEB7-8AEDDE7E9893}"/>
                    </a:ext>
                  </a:extLst>
                </p14:cNvPr>
                <p14:cNvContentPartPr/>
                <p14:nvPr/>
              </p14:nvContentPartPr>
              <p14:xfrm>
                <a:off x="8056004" y="2709152"/>
                <a:ext cx="10080" cy="38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03EE4B8-FCB1-1BD7-AEB7-8AEDDE7E989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38364" y="2691512"/>
                  <a:ext cx="45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E5A620E-7045-9579-61A6-AEED08F882B4}"/>
                    </a:ext>
                  </a:extLst>
                </p14:cNvPr>
                <p14:cNvContentPartPr/>
                <p14:nvPr/>
              </p14:nvContentPartPr>
              <p14:xfrm>
                <a:off x="8051324" y="2820032"/>
                <a:ext cx="41400" cy="100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E5A620E-7045-9579-61A6-AEED08F882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33684" y="2802032"/>
                  <a:ext cx="77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CBD5A51-D148-D794-3BEE-BF2CF09BF4BF}"/>
                    </a:ext>
                  </a:extLst>
                </p14:cNvPr>
                <p14:cNvContentPartPr/>
                <p14:nvPr/>
              </p14:nvContentPartPr>
              <p14:xfrm>
                <a:off x="8151044" y="2723912"/>
                <a:ext cx="73440" cy="1645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CBD5A51-D148-D794-3BEE-BF2CF09BF4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33404" y="2705912"/>
                  <a:ext cx="109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4FB1CBC-CC44-38C4-45CE-63EE35341D05}"/>
                    </a:ext>
                  </a:extLst>
                </p14:cNvPr>
                <p14:cNvContentPartPr/>
                <p14:nvPr/>
              </p14:nvContentPartPr>
              <p14:xfrm>
                <a:off x="8099564" y="2789072"/>
                <a:ext cx="113760" cy="31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4FB1CBC-CC44-38C4-45CE-63EE35341D0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81924" y="2771072"/>
                  <a:ext cx="149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82475CA-2763-FBA7-A5EB-C3CE99ED6B06}"/>
                    </a:ext>
                  </a:extLst>
                </p14:cNvPr>
                <p14:cNvContentPartPr/>
                <p14:nvPr/>
              </p14:nvContentPartPr>
              <p14:xfrm>
                <a:off x="8293604" y="2694752"/>
                <a:ext cx="27720" cy="792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82475CA-2763-FBA7-A5EB-C3CE99ED6B0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75604" y="2677112"/>
                  <a:ext cx="63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63FDA81-E7CD-4C95-CCE3-DDA1C9FF93C7}"/>
                    </a:ext>
                  </a:extLst>
                </p14:cNvPr>
                <p14:cNvContentPartPr/>
                <p14:nvPr/>
              </p14:nvContentPartPr>
              <p14:xfrm>
                <a:off x="8341124" y="2762432"/>
                <a:ext cx="43200" cy="179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63FDA81-E7CD-4C95-CCE3-DDA1C9FF93C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23124" y="2744432"/>
                  <a:ext cx="7884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72C9840-9CAC-759C-FF67-501E5EDBDA8A}"/>
              </a:ext>
            </a:extLst>
          </p:cNvPr>
          <p:cNvGrpSpPr/>
          <p:nvPr/>
        </p:nvGrpSpPr>
        <p:grpSpPr>
          <a:xfrm>
            <a:off x="7372724" y="3099392"/>
            <a:ext cx="592200" cy="333360"/>
            <a:chOff x="7372724" y="3099392"/>
            <a:chExt cx="59220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AE0EFBA-6762-D2D4-EBCC-B00683A219AC}"/>
                    </a:ext>
                  </a:extLst>
                </p14:cNvPr>
                <p14:cNvContentPartPr/>
                <p14:nvPr/>
              </p14:nvContentPartPr>
              <p14:xfrm>
                <a:off x="7372724" y="3132152"/>
                <a:ext cx="143280" cy="1702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AE0EFBA-6762-D2D4-EBCC-B00683A219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54724" y="3114512"/>
                  <a:ext cx="178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98B6DAA-F2C2-54C9-7FEC-F24186602EA1}"/>
                    </a:ext>
                  </a:extLst>
                </p14:cNvPr>
                <p14:cNvContentPartPr/>
                <p14:nvPr/>
              </p14:nvContentPartPr>
              <p14:xfrm>
                <a:off x="7568564" y="3146912"/>
                <a:ext cx="88920" cy="1476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98B6DAA-F2C2-54C9-7FEC-F24186602E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50924" y="3129272"/>
                  <a:ext cx="124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73769FE-6B9F-6F91-160B-C903629AF8D9}"/>
                    </a:ext>
                  </a:extLst>
                </p14:cNvPr>
                <p14:cNvContentPartPr/>
                <p14:nvPr/>
              </p14:nvContentPartPr>
              <p14:xfrm>
                <a:off x="7708604" y="3137552"/>
                <a:ext cx="110880" cy="167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73769FE-6B9F-6F91-160B-C903629AF8D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90604" y="3119912"/>
                  <a:ext cx="146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83AA662-3F70-3C12-C18E-DB21C4F02E71}"/>
                    </a:ext>
                  </a:extLst>
                </p14:cNvPr>
                <p14:cNvContentPartPr/>
                <p14:nvPr/>
              </p14:nvContentPartPr>
              <p14:xfrm>
                <a:off x="7866644" y="3099392"/>
                <a:ext cx="98280" cy="333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83AA662-3F70-3C12-C18E-DB21C4F02E7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49004" y="3081392"/>
                  <a:ext cx="1339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A5B25CE-3177-F298-C8F9-369837A99A11}"/>
              </a:ext>
            </a:extLst>
          </p:cNvPr>
          <p:cNvGrpSpPr/>
          <p:nvPr/>
        </p:nvGrpSpPr>
        <p:grpSpPr>
          <a:xfrm>
            <a:off x="8133044" y="3031712"/>
            <a:ext cx="337320" cy="190080"/>
            <a:chOff x="8133044" y="3031712"/>
            <a:chExt cx="33732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32C25B9-3F38-7E4E-BADB-078B051D978F}"/>
                    </a:ext>
                  </a:extLst>
                </p14:cNvPr>
                <p14:cNvContentPartPr/>
                <p14:nvPr/>
              </p14:nvContentPartPr>
              <p14:xfrm>
                <a:off x="8219084" y="3031712"/>
                <a:ext cx="101880" cy="1900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32C25B9-3F38-7E4E-BADB-078B051D978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01084" y="3014072"/>
                  <a:ext cx="137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7EC6366-BC30-5F3B-B6BD-6C56D6B467A4}"/>
                    </a:ext>
                  </a:extLst>
                </p14:cNvPr>
                <p14:cNvContentPartPr/>
                <p14:nvPr/>
              </p14:nvContentPartPr>
              <p14:xfrm>
                <a:off x="8133044" y="3093272"/>
                <a:ext cx="209160" cy="11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7EC6366-BC30-5F3B-B6BD-6C56D6B467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15404" y="3075632"/>
                  <a:ext cx="244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D1011EE-6F47-963D-33DA-E72DC0AE87AA}"/>
                    </a:ext>
                  </a:extLst>
                </p14:cNvPr>
                <p14:cNvContentPartPr/>
                <p14:nvPr/>
              </p14:nvContentPartPr>
              <p14:xfrm>
                <a:off x="8383964" y="3082832"/>
                <a:ext cx="86400" cy="997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D1011EE-6F47-963D-33DA-E72DC0AE87A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66324" y="3064832"/>
                  <a:ext cx="12204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5A5E3621-D978-0733-A213-D1C8566A95B3}"/>
                  </a:ext>
                </a:extLst>
              </p14:cNvPr>
              <p14:cNvContentPartPr/>
              <p14:nvPr/>
            </p14:nvContentPartPr>
            <p14:xfrm>
              <a:off x="7390004" y="3497552"/>
              <a:ext cx="128160" cy="14652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5A5E3621-D978-0733-A213-D1C8566A95B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372364" y="3479552"/>
                <a:ext cx="1638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DFAC3C66-6307-49AF-3576-4DECFF29F938}"/>
                  </a:ext>
                </a:extLst>
              </p14:cNvPr>
              <p14:cNvContentPartPr/>
              <p14:nvPr/>
            </p14:nvContentPartPr>
            <p14:xfrm>
              <a:off x="7565324" y="3505112"/>
              <a:ext cx="121320" cy="1126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DFAC3C66-6307-49AF-3576-4DECFF29F93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547684" y="3487112"/>
                <a:ext cx="1569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C41593C1-B9A6-CB53-D0BD-53CA465FED01}"/>
                  </a:ext>
                </a:extLst>
              </p14:cNvPr>
              <p14:cNvContentPartPr/>
              <p14:nvPr/>
            </p14:nvContentPartPr>
            <p14:xfrm>
              <a:off x="7726604" y="3516992"/>
              <a:ext cx="105840" cy="21816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C41593C1-B9A6-CB53-D0BD-53CA465FED0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708604" y="3499352"/>
                <a:ext cx="1414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C7F906B1-2B70-55B9-7EAA-95E433B1E9EB}"/>
                  </a:ext>
                </a:extLst>
              </p14:cNvPr>
              <p14:cNvContentPartPr/>
              <p14:nvPr/>
            </p14:nvContentPartPr>
            <p14:xfrm>
              <a:off x="7915604" y="3484232"/>
              <a:ext cx="59040" cy="11592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C7F906B1-2B70-55B9-7EAA-95E433B1E9E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97604" y="3466232"/>
                <a:ext cx="9468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0E02EBAF-95AD-15FD-2D35-D9551DFC8F1B}"/>
              </a:ext>
            </a:extLst>
          </p:cNvPr>
          <p:cNvGrpSpPr/>
          <p:nvPr/>
        </p:nvGrpSpPr>
        <p:grpSpPr>
          <a:xfrm>
            <a:off x="8036924" y="3397472"/>
            <a:ext cx="491040" cy="218520"/>
            <a:chOff x="8036924" y="3397472"/>
            <a:chExt cx="49104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07EF201-AAC8-F471-9044-4520728D99AD}"/>
                    </a:ext>
                  </a:extLst>
                </p14:cNvPr>
                <p14:cNvContentPartPr/>
                <p14:nvPr/>
              </p14:nvContentPartPr>
              <p14:xfrm>
                <a:off x="8036924" y="3488912"/>
                <a:ext cx="127440" cy="111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07EF201-AAC8-F471-9044-4520728D99A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19284" y="3471272"/>
                  <a:ext cx="163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0F51A00-EAD7-E7FE-B244-ED41319B2297}"/>
                    </a:ext>
                  </a:extLst>
                </p14:cNvPr>
                <p14:cNvContentPartPr/>
                <p14:nvPr/>
              </p14:nvContentPartPr>
              <p14:xfrm>
                <a:off x="8219804" y="3397472"/>
                <a:ext cx="360" cy="58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0F51A00-EAD7-E7FE-B244-ED41319B229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01804" y="3379832"/>
                  <a:ext cx="36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49EFC94-0D00-0A30-BAFE-33AC8FB61958}"/>
                    </a:ext>
                  </a:extLst>
                </p14:cNvPr>
                <p14:cNvContentPartPr/>
                <p14:nvPr/>
              </p14:nvContentPartPr>
              <p14:xfrm>
                <a:off x="8205404" y="3488912"/>
                <a:ext cx="10080" cy="82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49EFC94-0D00-0A30-BAFE-33AC8FB619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87764" y="3471272"/>
                  <a:ext cx="45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695F29F-CC0A-268E-6EFA-117FABF010A1}"/>
                    </a:ext>
                  </a:extLst>
                </p14:cNvPr>
                <p14:cNvContentPartPr/>
                <p14:nvPr/>
              </p14:nvContentPartPr>
              <p14:xfrm>
                <a:off x="8296844" y="3460112"/>
                <a:ext cx="68040" cy="136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695F29F-CC0A-268E-6EFA-117FABF010A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78844" y="3442112"/>
                  <a:ext cx="103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40BEFC5-6D1B-882A-5B48-24242F9B8B90}"/>
                    </a:ext>
                  </a:extLst>
                </p14:cNvPr>
                <p14:cNvContentPartPr/>
                <p14:nvPr/>
              </p14:nvContentPartPr>
              <p14:xfrm>
                <a:off x="8407364" y="3438872"/>
                <a:ext cx="120600" cy="1771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40BEFC5-6D1B-882A-5B48-24242F9B8B9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89724" y="3421232"/>
                  <a:ext cx="1562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A52EA84-DD9D-7066-52B4-B1CB6E7A2E4D}"/>
              </a:ext>
            </a:extLst>
          </p:cNvPr>
          <p:cNvGrpSpPr/>
          <p:nvPr/>
        </p:nvGrpSpPr>
        <p:grpSpPr>
          <a:xfrm>
            <a:off x="8746124" y="3421592"/>
            <a:ext cx="254520" cy="273600"/>
            <a:chOff x="8746124" y="3421592"/>
            <a:chExt cx="25452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F752FDE-73D3-1276-37D6-3C72835FDD0E}"/>
                    </a:ext>
                  </a:extLst>
                </p14:cNvPr>
                <p14:cNvContentPartPr/>
                <p14:nvPr/>
              </p14:nvContentPartPr>
              <p14:xfrm>
                <a:off x="8746124" y="3421592"/>
                <a:ext cx="153360" cy="1353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F752FDE-73D3-1276-37D6-3C72835FDD0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28124" y="3403592"/>
                  <a:ext cx="189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B177E13-69E7-2F23-529D-24436235DB1D}"/>
                    </a:ext>
                  </a:extLst>
                </p14:cNvPr>
                <p14:cNvContentPartPr/>
                <p14:nvPr/>
              </p14:nvContentPartPr>
              <p14:xfrm>
                <a:off x="8922164" y="3461912"/>
                <a:ext cx="78480" cy="233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B177E13-69E7-2F23-529D-24436235DB1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04164" y="3444272"/>
                  <a:ext cx="11412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833CB00-FD79-2895-09E6-F0CD93B4A1F2}"/>
              </a:ext>
            </a:extLst>
          </p:cNvPr>
          <p:cNvGrpSpPr/>
          <p:nvPr/>
        </p:nvGrpSpPr>
        <p:grpSpPr>
          <a:xfrm>
            <a:off x="7498004" y="3777632"/>
            <a:ext cx="1215000" cy="296280"/>
            <a:chOff x="7498004" y="3777632"/>
            <a:chExt cx="12150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C6B0F5F-DE4A-87F3-8520-BF910907CED3}"/>
                    </a:ext>
                  </a:extLst>
                </p14:cNvPr>
                <p14:cNvContentPartPr/>
                <p14:nvPr/>
              </p14:nvContentPartPr>
              <p14:xfrm>
                <a:off x="7498004" y="3902912"/>
                <a:ext cx="20520" cy="1573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C6B0F5F-DE4A-87F3-8520-BF910907CED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80004" y="3884912"/>
                  <a:ext cx="56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EEB8F82-E237-F12D-53AF-FCE10996E821}"/>
                    </a:ext>
                  </a:extLst>
                </p14:cNvPr>
                <p14:cNvContentPartPr/>
                <p14:nvPr/>
              </p14:nvContentPartPr>
              <p14:xfrm>
                <a:off x="7599164" y="3947912"/>
                <a:ext cx="20160" cy="518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EEB8F82-E237-F12D-53AF-FCE10996E82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81164" y="3930272"/>
                  <a:ext cx="55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D74EA05-DA52-1BDE-9277-0565D8AA8689}"/>
                    </a:ext>
                  </a:extLst>
                </p14:cNvPr>
                <p14:cNvContentPartPr/>
                <p14:nvPr/>
              </p14:nvContentPartPr>
              <p14:xfrm>
                <a:off x="7599164" y="4023152"/>
                <a:ext cx="3240" cy="507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D74EA05-DA52-1BDE-9277-0565D8AA868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81164" y="4005512"/>
                  <a:ext cx="38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4E84289-6289-6257-D9C5-802D40DD9092}"/>
                    </a:ext>
                  </a:extLst>
                </p14:cNvPr>
                <p14:cNvContentPartPr/>
                <p14:nvPr/>
              </p14:nvContentPartPr>
              <p14:xfrm>
                <a:off x="7713644" y="3845312"/>
                <a:ext cx="28800" cy="1843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4E84289-6289-6257-D9C5-802D40DD909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95644" y="3827312"/>
                  <a:ext cx="64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953995E-566D-4492-00ED-F6DA77F5192C}"/>
                    </a:ext>
                  </a:extLst>
                </p14:cNvPr>
                <p14:cNvContentPartPr/>
                <p14:nvPr/>
              </p14:nvContentPartPr>
              <p14:xfrm>
                <a:off x="7675844" y="3917672"/>
                <a:ext cx="63360" cy="46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953995E-566D-4492-00ED-F6DA77F5192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58204" y="3900032"/>
                  <a:ext cx="99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29F277E-07CE-931F-0214-90C8AD7F7949}"/>
                    </a:ext>
                  </a:extLst>
                </p14:cNvPr>
                <p14:cNvContentPartPr/>
                <p14:nvPr/>
              </p14:nvContentPartPr>
              <p14:xfrm>
                <a:off x="7800764" y="3901472"/>
                <a:ext cx="124200" cy="99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29F277E-07CE-931F-0214-90C8AD7F794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83124" y="3883832"/>
                  <a:ext cx="159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A737742-D445-8648-7719-E3290AF274E2}"/>
                    </a:ext>
                  </a:extLst>
                </p14:cNvPr>
                <p14:cNvContentPartPr/>
                <p14:nvPr/>
              </p14:nvContentPartPr>
              <p14:xfrm>
                <a:off x="7974284" y="3890312"/>
                <a:ext cx="66960" cy="910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A737742-D445-8648-7719-E3290AF274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56644" y="3872672"/>
                  <a:ext cx="102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DCBD7EB-70A9-C02B-9560-BDDD30D720EB}"/>
                    </a:ext>
                  </a:extLst>
                </p14:cNvPr>
                <p14:cNvContentPartPr/>
                <p14:nvPr/>
              </p14:nvContentPartPr>
              <p14:xfrm>
                <a:off x="8088764" y="3888152"/>
                <a:ext cx="69120" cy="103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DCBD7EB-70A9-C02B-9560-BDDD30D720E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70764" y="3870512"/>
                  <a:ext cx="104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FC2096B-CBFB-AFE0-ECB3-78A84E78B96C}"/>
                    </a:ext>
                  </a:extLst>
                </p14:cNvPr>
                <p14:cNvContentPartPr/>
                <p14:nvPr/>
              </p14:nvContentPartPr>
              <p14:xfrm>
                <a:off x="8238884" y="3777632"/>
                <a:ext cx="121320" cy="2034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FC2096B-CBFB-AFE0-ECB3-78A84E78B96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20884" y="3759992"/>
                  <a:ext cx="156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96139B7-9173-1150-DD78-D38ABB036293}"/>
                    </a:ext>
                  </a:extLst>
                </p14:cNvPr>
                <p14:cNvContentPartPr/>
                <p14:nvPr/>
              </p14:nvContentPartPr>
              <p14:xfrm>
                <a:off x="8210084" y="3844952"/>
                <a:ext cx="133200" cy="388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96139B7-9173-1150-DD78-D38ABB03629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92444" y="3827312"/>
                  <a:ext cx="168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BC60271-80E8-5F7F-7F23-CDACBC44BC52}"/>
                    </a:ext>
                  </a:extLst>
                </p14:cNvPr>
                <p14:cNvContentPartPr/>
                <p14:nvPr/>
              </p14:nvContentPartPr>
              <p14:xfrm>
                <a:off x="8407364" y="3840272"/>
                <a:ext cx="77040" cy="1047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BC60271-80E8-5F7F-7F23-CDACBC44BC5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89724" y="3822272"/>
                  <a:ext cx="112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B3BF871-F646-D83A-C1BD-3A849E69D4BD}"/>
                    </a:ext>
                  </a:extLst>
                </p14:cNvPr>
                <p14:cNvContentPartPr/>
                <p14:nvPr/>
              </p14:nvContentPartPr>
              <p14:xfrm>
                <a:off x="8502764" y="3854672"/>
                <a:ext cx="97560" cy="131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B3BF871-F646-D83A-C1BD-3A849E69D4B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84764" y="3837032"/>
                  <a:ext cx="133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8D5BEB4-AB8A-B674-7D4D-487D586B6BA6}"/>
                    </a:ext>
                  </a:extLst>
                </p14:cNvPr>
                <p14:cNvContentPartPr/>
                <p14:nvPr/>
              </p14:nvContentPartPr>
              <p14:xfrm>
                <a:off x="8651444" y="3863312"/>
                <a:ext cx="61560" cy="1134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8D5BEB4-AB8A-B674-7D4D-487D586B6BA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33804" y="3845312"/>
                  <a:ext cx="9720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029D389-F8D9-864F-5F3B-8C5DF15A9267}"/>
              </a:ext>
            </a:extLst>
          </p:cNvPr>
          <p:cNvGrpSpPr/>
          <p:nvPr/>
        </p:nvGrpSpPr>
        <p:grpSpPr>
          <a:xfrm>
            <a:off x="7541204" y="4201352"/>
            <a:ext cx="805320" cy="227520"/>
            <a:chOff x="7541204" y="4201352"/>
            <a:chExt cx="80532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3F7D7A5-19CD-19DB-56DB-66D716E62B48}"/>
                    </a:ext>
                  </a:extLst>
                </p14:cNvPr>
                <p14:cNvContentPartPr/>
                <p14:nvPr/>
              </p14:nvContentPartPr>
              <p14:xfrm>
                <a:off x="7541204" y="4299992"/>
                <a:ext cx="131760" cy="1072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3F7D7A5-19CD-19DB-56DB-66D716E62B4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23204" y="4282352"/>
                  <a:ext cx="167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3547E6C-1E9F-8A19-1244-7282182402B0}"/>
                    </a:ext>
                  </a:extLst>
                </p14:cNvPr>
                <p14:cNvContentPartPr/>
                <p14:nvPr/>
              </p14:nvContentPartPr>
              <p14:xfrm>
                <a:off x="7694924" y="4314752"/>
                <a:ext cx="109800" cy="1141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3547E6C-1E9F-8A19-1244-7282182402B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77284" y="4297112"/>
                  <a:ext cx="145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9BDE4F4-00B0-1757-97AC-D09C21523308}"/>
                    </a:ext>
                  </a:extLst>
                </p14:cNvPr>
                <p14:cNvContentPartPr/>
                <p14:nvPr/>
              </p14:nvContentPartPr>
              <p14:xfrm>
                <a:off x="7881044" y="4302152"/>
                <a:ext cx="120600" cy="1134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9BDE4F4-00B0-1757-97AC-D09C215233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63044" y="4284512"/>
                  <a:ext cx="156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8F6F1E5-0BF8-FE19-7563-C5A125D66F9C}"/>
                    </a:ext>
                  </a:extLst>
                </p14:cNvPr>
                <p14:cNvContentPartPr/>
                <p14:nvPr/>
              </p14:nvContentPartPr>
              <p14:xfrm>
                <a:off x="8062844" y="4201352"/>
                <a:ext cx="3240" cy="388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8F6F1E5-0BF8-FE19-7563-C5A125D66F9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44844" y="4183352"/>
                  <a:ext cx="38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01888C2-9140-7E73-5A47-7D859DDF5B8F}"/>
                    </a:ext>
                  </a:extLst>
                </p14:cNvPr>
                <p14:cNvContentPartPr/>
                <p14:nvPr/>
              </p14:nvContentPartPr>
              <p14:xfrm>
                <a:off x="8031524" y="4326272"/>
                <a:ext cx="3600" cy="939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01888C2-9140-7E73-5A47-7D859DDF5B8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13884" y="4308632"/>
                  <a:ext cx="39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F80C8FF-DD7E-354A-924D-107FED5246D3}"/>
                    </a:ext>
                  </a:extLst>
                </p14:cNvPr>
                <p14:cNvContentPartPr/>
                <p14:nvPr/>
              </p14:nvContentPartPr>
              <p14:xfrm>
                <a:off x="8094164" y="4297112"/>
                <a:ext cx="93600" cy="1278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F80C8FF-DD7E-354A-924D-107FED5246D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76164" y="4279112"/>
                  <a:ext cx="129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E376B22-26AA-AAF7-A5F7-43B4425BEC3E}"/>
                    </a:ext>
                  </a:extLst>
                </p14:cNvPr>
                <p14:cNvContentPartPr/>
                <p14:nvPr/>
              </p14:nvContentPartPr>
              <p14:xfrm>
                <a:off x="8237444" y="4299272"/>
                <a:ext cx="109080" cy="918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E376B22-26AA-AAF7-A5F7-43B4425BEC3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19804" y="4281272"/>
                  <a:ext cx="14472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827F8146-0060-9DE1-C8EE-CC8A93E332A3}"/>
                  </a:ext>
                </a:extLst>
              </p14:cNvPr>
              <p14:cNvContentPartPr/>
              <p14:nvPr/>
            </p14:nvContentPartPr>
            <p14:xfrm>
              <a:off x="8585924" y="4230152"/>
              <a:ext cx="9360" cy="13104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827F8146-0060-9DE1-C8EE-CC8A93E332A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568284" y="4212152"/>
                <a:ext cx="450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31025E8F-EA25-C642-12C2-359D83593FDC}"/>
                  </a:ext>
                </a:extLst>
              </p14:cNvPr>
              <p14:cNvContentPartPr/>
              <p14:nvPr/>
            </p14:nvContentPartPr>
            <p14:xfrm>
              <a:off x="8552084" y="4504472"/>
              <a:ext cx="2880" cy="36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31025E8F-EA25-C642-12C2-359D83593FD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534084" y="4486472"/>
                <a:ext cx="385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59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77352253"/>
              </p:ext>
            </p:extLst>
          </p:nvPr>
        </p:nvGraphicFramePr>
        <p:xfrm>
          <a:off x="564588" y="1073728"/>
          <a:ext cx="6598342" cy="3401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848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766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Literature</a:t>
            </a:r>
            <a:r>
              <a:rPr lang="nl-NL" dirty="0"/>
              <a:t> Review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972000"/>
            <a:ext cx="3311455" cy="3333862"/>
          </a:xfrm>
        </p:spPr>
        <p:txBody>
          <a:bodyPr/>
          <a:lstStyle/>
          <a:p>
            <a:r>
              <a:rPr lang="en-US" sz="2400" dirty="0"/>
              <a:t>A piece of academic writing demonstrating knowledge and understanding of the academic literature on a specific topic placed in context.</a:t>
            </a:r>
            <a:endParaRPr lang="nl-NL" sz="2400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55" y="877695"/>
            <a:ext cx="5094918" cy="39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0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9312A-8616-9D47-0BE7-2C66D59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of Search Strategy (Query)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65A18-DAEE-D529-1D06-9A205484B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68253"/>
            <a:ext cx="8326799" cy="3333862"/>
          </a:xfrm>
        </p:spPr>
        <p:txBody>
          <a:bodyPr/>
          <a:lstStyle/>
          <a:p>
            <a:r>
              <a:rPr lang="en-US" altLang="zh-CN" sz="1600" dirty="0"/>
              <a:t>(exercise/exp OR kinesiotherapy/exp OR 'physical activity'/exp OR 'physical inactivity'/exp OR (exercise* OR ((fitness OR physical*) NEAR/3 (</a:t>
            </a:r>
            <a:r>
              <a:rPr lang="en-US" altLang="zh-CN" sz="1600" dirty="0" err="1"/>
              <a:t>activ</a:t>
            </a:r>
            <a:r>
              <a:rPr lang="en-US" altLang="zh-CN" sz="1600" dirty="0"/>
              <a:t>* OR </a:t>
            </a:r>
            <a:r>
              <a:rPr lang="en-US" altLang="zh-CN" sz="1600" dirty="0" err="1"/>
              <a:t>inactiv</a:t>
            </a:r>
            <a:r>
              <a:rPr lang="en-US" altLang="zh-CN" sz="1600" dirty="0"/>
              <a:t>* OR conditioning* OR exertion* OR workout OR work-out OR training)) OR </a:t>
            </a:r>
            <a:r>
              <a:rPr lang="en-US" altLang="zh-CN" sz="1600" dirty="0" err="1"/>
              <a:t>sedentar</a:t>
            </a:r>
            <a:r>
              <a:rPr lang="en-US" altLang="zh-CN" sz="1600" dirty="0"/>
              <a:t>* OR walking OR (muscle NEAR/3 training) OR </a:t>
            </a:r>
            <a:r>
              <a:rPr lang="en-US" altLang="zh-CN" sz="1600" dirty="0" err="1"/>
              <a:t>kinesiotherap</a:t>
            </a:r>
            <a:r>
              <a:rPr lang="en-US" altLang="zh-CN" sz="1600" dirty="0"/>
              <a:t>* OR </a:t>
            </a:r>
            <a:r>
              <a:rPr lang="en-US" altLang="zh-CN" sz="1600" dirty="0" err="1"/>
              <a:t>kinesitherap</a:t>
            </a:r>
            <a:r>
              <a:rPr lang="en-US" altLang="zh-CN" sz="1600" dirty="0"/>
              <a:t>* OR </a:t>
            </a:r>
            <a:r>
              <a:rPr lang="en-US" altLang="zh-CN" sz="1600" dirty="0" err="1"/>
              <a:t>taichi</a:t>
            </a:r>
            <a:r>
              <a:rPr lang="en-US" altLang="zh-CN" sz="1600" dirty="0"/>
              <a:t> OR tai-chi OR yoga OR strength-training OR cycling OR aerobics OR callisthenic*):</a:t>
            </a:r>
            <a:r>
              <a:rPr lang="en-US" altLang="zh-CN" sz="1600" dirty="0" err="1"/>
              <a:t>ab,ti</a:t>
            </a:r>
            <a:r>
              <a:rPr lang="en-US" altLang="zh-CN" sz="1600" dirty="0"/>
              <a:t>) AND ('job stress'/exp OR 'physiological stress'/de OR (((job OR work* OR occupation*) NEAR/6 (stress* OR strain* OR distress* OR fatigue)) OR burnout* OR burn-out* OR (compassion NEAR/3 fatigue)):</a:t>
            </a:r>
            <a:r>
              <a:rPr lang="en-US" altLang="zh-CN" sz="1600" dirty="0" err="1"/>
              <a:t>ab,ti</a:t>
            </a:r>
            <a:r>
              <a:rPr lang="en-US" altLang="zh-CN" sz="1600" dirty="0"/>
              <a:t>) AND ('health care personnel'/exp OR 'health personnel attitude'/exp OR (doctor* OR nurse* OR surgeon* OR physician* OR clinician* OR therapist* OR pharmacist* OR midwife* OR </a:t>
            </a:r>
            <a:r>
              <a:rPr lang="en-US" altLang="zh-CN" sz="1600" dirty="0" err="1"/>
              <a:t>midwive</a:t>
            </a:r>
            <a:r>
              <a:rPr lang="en-US" altLang="zh-CN" sz="1600" dirty="0"/>
              <a:t>* OR ((health* OR medical OR nursing OR surgery* OR </a:t>
            </a:r>
            <a:r>
              <a:rPr lang="en-US" altLang="zh-CN" sz="1600" dirty="0" err="1"/>
              <a:t>psychiatr</a:t>
            </a:r>
            <a:r>
              <a:rPr lang="en-US" altLang="zh-CN" sz="1600" dirty="0"/>
              <a:t>*) NEAR/3 (personnel* OR provider* OR worker* OR professional* OR resident* OR student* OR trainee*))):</a:t>
            </a:r>
            <a:r>
              <a:rPr lang="en-US" altLang="zh-CN" sz="1600" dirty="0" err="1"/>
              <a:t>ab,ti</a:t>
            </a:r>
            <a:r>
              <a:rPr lang="en-US" altLang="zh-CN" sz="1600" dirty="0"/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C403B5-70C9-F6B4-26C1-EBBA74651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868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do:</a:t>
            </a:r>
            <a:endParaRPr lang="nl-NL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360000" y="972000"/>
            <a:ext cx="3155295" cy="3333862"/>
          </a:xfrm>
        </p:spPr>
        <p:txBody>
          <a:bodyPr/>
          <a:lstStyle/>
          <a:p>
            <a:r>
              <a:rPr lang="nl-NL" sz="2800" dirty="0"/>
              <a:t>Produce user search </a:t>
            </a:r>
            <a:r>
              <a:rPr lang="nl-NL" sz="2800" dirty="0" err="1"/>
              <a:t>terms</a:t>
            </a:r>
            <a:r>
              <a:rPr lang="nl-NL" sz="2800" dirty="0"/>
              <a:t> (</a:t>
            </a:r>
            <a:r>
              <a:rPr lang="nl-NL" sz="2800" dirty="0" err="1"/>
              <a:t>keywords</a:t>
            </a:r>
            <a:r>
              <a:rPr lang="nl-NL" sz="2800" dirty="0"/>
              <a:t>)</a:t>
            </a:r>
          </a:p>
          <a:p>
            <a:r>
              <a:rPr lang="nl-NL" sz="2800" dirty="0"/>
              <a:t>Provide a graphical interface for user to easily construct a search strategy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5DC56-D99C-D165-A5FA-1C4228AA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6</a:t>
            </a:fld>
            <a:endParaRPr lang="nl-NL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992" y="877695"/>
            <a:ext cx="5094918" cy="39487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977713-92FB-9B86-6F88-74A90423BEEC}"/>
              </a:ext>
            </a:extLst>
          </p:cNvPr>
          <p:cNvSpPr txBox="1"/>
          <p:nvPr/>
        </p:nvSpPr>
        <p:spPr>
          <a:xfrm>
            <a:off x="7898862" y="4204316"/>
            <a:ext cx="711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/>
              <a:t>Figure 3</a:t>
            </a:r>
            <a:endParaRPr lang="zh-CN" altLang="en-US" sz="105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4094018" y="1059872"/>
            <a:ext cx="2639291" cy="962892"/>
          </a:xfrm>
          <a:prstGeom prst="round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62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Related</a:t>
            </a:r>
            <a:r>
              <a:rPr lang="nl-NL" dirty="0"/>
              <a:t> </a:t>
            </a:r>
            <a:r>
              <a:rPr lang="nl-NL" dirty="0" err="1"/>
              <a:t>Productions</a:t>
            </a:r>
            <a:endParaRPr lang="nl-NL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19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0000" y="303768"/>
            <a:ext cx="8326799" cy="567000"/>
          </a:xfrm>
        </p:spPr>
        <p:txBody>
          <a:bodyPr/>
          <a:lstStyle/>
          <a:p>
            <a:r>
              <a:rPr lang="nl-NL" dirty="0" err="1"/>
              <a:t>Normal</a:t>
            </a:r>
            <a:r>
              <a:rPr lang="nl-NL" dirty="0"/>
              <a:t> Search </a:t>
            </a:r>
            <a:r>
              <a:rPr lang="nl-NL" dirty="0" err="1"/>
              <a:t>Strategy</a:t>
            </a:r>
            <a:r>
              <a:rPr lang="nl-NL" dirty="0"/>
              <a:t> Builder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000" y="1365818"/>
            <a:ext cx="2736491" cy="3333862"/>
          </a:xfrm>
        </p:spPr>
        <p:txBody>
          <a:bodyPr/>
          <a:lstStyle/>
          <a:p>
            <a:r>
              <a:rPr lang="en-US" sz="2400" dirty="0"/>
              <a:t>Pros:</a:t>
            </a:r>
          </a:p>
          <a:p>
            <a:pPr lvl="1"/>
            <a:r>
              <a:rPr lang="en-US" sz="2000" dirty="0"/>
              <a:t>Clear instruction</a:t>
            </a:r>
          </a:p>
          <a:p>
            <a:pPr lvl="1"/>
            <a:r>
              <a:rPr lang="en-US" sz="2000" dirty="0"/>
              <a:t>Simple to use</a:t>
            </a:r>
          </a:p>
          <a:p>
            <a:r>
              <a:rPr lang="en-US" sz="2400" dirty="0"/>
              <a:t>Cons:</a:t>
            </a:r>
          </a:p>
          <a:p>
            <a:pPr lvl="1"/>
            <a:r>
              <a:rPr lang="nl-NL" sz="2000" dirty="0"/>
              <a:t>Single </a:t>
            </a:r>
            <a:r>
              <a:rPr lang="nl-NL" sz="2000" dirty="0" err="1"/>
              <a:t>function</a:t>
            </a:r>
            <a:endParaRPr lang="nl-NL" sz="2000" dirty="0"/>
          </a:p>
          <a:p>
            <a:pPr lvl="1"/>
            <a:r>
              <a:rPr lang="nl-NL" sz="2000" dirty="0"/>
              <a:t>Old </a:t>
            </a:r>
            <a:r>
              <a:rPr lang="nl-NL" sz="2000" dirty="0" err="1"/>
              <a:t>fasioned</a:t>
            </a:r>
            <a:r>
              <a:rPr lang="nl-NL" sz="2000" dirty="0"/>
              <a:t> </a:t>
            </a:r>
            <a:r>
              <a:rPr lang="nl-NL" sz="2000" dirty="0" err="1"/>
              <a:t>style</a:t>
            </a:r>
            <a:endParaRPr lang="nl-NL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78" y="796636"/>
            <a:ext cx="6075136" cy="394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3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77" y="877695"/>
            <a:ext cx="6567924" cy="3844001"/>
          </a:xfr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159109" y="1444695"/>
            <a:ext cx="2736491" cy="3333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1pPr>
            <a:lvl2pPr marL="717550" indent="-358775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28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2pPr>
            <a:lvl3pPr marL="1073150" indent="-357188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3pPr>
            <a:lvl4pPr marL="1430338" indent="-355600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20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4pPr>
            <a:lvl5pPr marL="1793875" indent="-360363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20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Pros:</a:t>
            </a:r>
          </a:p>
          <a:p>
            <a:pPr lvl="1"/>
            <a:r>
              <a:rPr lang="en-US" sz="2000" dirty="0"/>
              <a:t>Clear instruction</a:t>
            </a:r>
          </a:p>
          <a:p>
            <a:pPr lvl="1"/>
            <a:r>
              <a:rPr lang="en-US" sz="2000" dirty="0"/>
              <a:t>Simple to use</a:t>
            </a:r>
          </a:p>
          <a:p>
            <a:pPr lvl="1"/>
            <a:r>
              <a:rPr lang="en-US" sz="2000" dirty="0"/>
              <a:t>Nice visualization</a:t>
            </a:r>
          </a:p>
          <a:p>
            <a:r>
              <a:rPr lang="en-US" sz="2400" dirty="0"/>
              <a:t>Cons:</a:t>
            </a:r>
          </a:p>
          <a:p>
            <a:pPr lvl="1"/>
            <a:r>
              <a:rPr lang="nl-NL" sz="2000" dirty="0"/>
              <a:t>Single </a:t>
            </a:r>
            <a:r>
              <a:rPr lang="nl-NL" sz="2000" dirty="0" err="1"/>
              <a:t>function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092050987"/>
      </p:ext>
    </p:extLst>
  </p:cSld>
  <p:clrMapOvr>
    <a:masterClrMapping/>
  </p:clrMapOvr>
</p:sld>
</file>

<file path=ppt/theme/theme1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382</Words>
  <Application>Microsoft Office PowerPoint</Application>
  <PresentationFormat>全屏显示(16:9)</PresentationFormat>
  <Paragraphs>46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Lucida Grande</vt:lpstr>
      <vt:lpstr>Arial</vt:lpstr>
      <vt:lpstr>Calibri</vt:lpstr>
      <vt:lpstr>Maastricht University</vt:lpstr>
      <vt:lpstr>Search Strategy Builder for Literature Reviews – UX Design</vt:lpstr>
      <vt:lpstr>Content</vt:lpstr>
      <vt:lpstr>Introduction</vt:lpstr>
      <vt:lpstr>Literature Review</vt:lpstr>
      <vt:lpstr>An Example of Search Strategy (Query)</vt:lpstr>
      <vt:lpstr>What are we going to do:</vt:lpstr>
      <vt:lpstr>Related Productions</vt:lpstr>
      <vt:lpstr>Normal Search Strategy Builder</vt:lpstr>
      <vt:lpstr> </vt:lpstr>
      <vt:lpstr>Topic Extraction Tool</vt:lpstr>
      <vt:lpstr>Screening Tool for Literature Review</vt:lpstr>
      <vt:lpstr>Low-fidelity Prototyping </vt:lpstr>
      <vt:lpstr>Low-fidelity Prototyping </vt:lpstr>
      <vt:lpstr>Low-fidelity Prototyping </vt:lpstr>
      <vt:lpstr>Low-fidelity Prototyping </vt:lpstr>
      <vt:lpstr>Low-fidelity Prototyping </vt:lpstr>
      <vt:lpstr>Low-fidelity Prototyping </vt:lpstr>
      <vt:lpstr>Low-fidelity Prototyping </vt:lpstr>
      <vt:lpstr>Low-fidelity Prototyping </vt:lpstr>
    </vt:vector>
  </TitlesOfParts>
  <Company>Zuiderlicht BV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Jochen Lennertz</dc:creator>
  <cp:lastModifiedBy>Fan Ankie</cp:lastModifiedBy>
  <cp:revision>93</cp:revision>
  <cp:lastPrinted>2016-01-22T13:02:05Z</cp:lastPrinted>
  <dcterms:created xsi:type="dcterms:W3CDTF">2016-01-20T13:07:02Z</dcterms:created>
  <dcterms:modified xsi:type="dcterms:W3CDTF">2023-02-26T20:05:50Z</dcterms:modified>
</cp:coreProperties>
</file>